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2" r:id="rId6"/>
    <p:sldMasterId id="2147483716" r:id="rId7"/>
    <p:sldMasterId id="2147483751" r:id="rId8"/>
    <p:sldMasterId id="2147483793" r:id="rId9"/>
    <p:sldMasterId id="2147483817" r:id="rId10"/>
    <p:sldMasterId id="2147483842" r:id="rId11"/>
  </p:sldMasterIdLst>
  <p:notesMasterIdLst>
    <p:notesMasterId r:id="rId13"/>
  </p:notesMasterIdLst>
  <p:sldIdLst>
    <p:sldId id="213911824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8EC26E-A511-D274-15F9-82814F987A53}" name="Kulkarni, Swapna" initials="KS" userId="S::203599@NTTDATA.COM::976397f8-3192-427d-abc6-beb8b138930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59" autoAdjust="0"/>
    <p:restoredTop sz="93634" autoAdjust="0"/>
  </p:normalViewPr>
  <p:slideViewPr>
    <p:cSldViewPr snapToGrid="0">
      <p:cViewPr varScale="1">
        <p:scale>
          <a:sx n="132" d="100"/>
          <a:sy n="132" d="100"/>
        </p:scale>
        <p:origin x="174" y="126"/>
      </p:cViewPr>
      <p:guideLst/>
    </p:cSldViewPr>
  </p:slideViewPr>
  <p:notesTextViewPr>
    <p:cViewPr>
      <p:scale>
        <a:sx n="1" d="1"/>
        <a:sy n="1" d="1"/>
      </p:scale>
      <p:origin x="0" y="0"/>
    </p:cViewPr>
  </p:notesTextViewPr>
  <p:sorterViewPr>
    <p:cViewPr>
      <p:scale>
        <a:sx n="100" d="100"/>
        <a:sy n="100" d="100"/>
      </p:scale>
      <p:origin x="0" y="-35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Master" Target="slideMasters/slideMaster6.xml"/><Relationship Id="rId19"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ta, George" userId="9021f9c8-1ab3-4f60-a25f-373c5dea6e85" providerId="ADAL" clId="{7568E4DA-F307-4827-AF6A-583C1A24ACD4}"/>
    <pc:docChg chg="undo custSel modSld">
      <pc:chgData name="Duta, George" userId="9021f9c8-1ab3-4f60-a25f-373c5dea6e85" providerId="ADAL" clId="{7568E4DA-F307-4827-AF6A-583C1A24ACD4}" dt="2022-10-14T08:07:45.631" v="217" actId="33524"/>
      <pc:docMkLst>
        <pc:docMk/>
      </pc:docMkLst>
      <pc:sldChg chg="addSp delSp modSp mod">
        <pc:chgData name="Duta, George" userId="9021f9c8-1ab3-4f60-a25f-373c5dea6e85" providerId="ADAL" clId="{7568E4DA-F307-4827-AF6A-583C1A24ACD4}" dt="2022-10-14T08:07:45.631" v="217" actId="33524"/>
        <pc:sldMkLst>
          <pc:docMk/>
          <pc:sldMk cId="3425491677" sldId="2139118248"/>
        </pc:sldMkLst>
        <pc:spChg chg="mod">
          <ac:chgData name="Duta, George" userId="9021f9c8-1ab3-4f60-a25f-373c5dea6e85" providerId="ADAL" clId="{7568E4DA-F307-4827-AF6A-583C1A24ACD4}" dt="2022-10-14T07:17:32.432" v="2"/>
          <ac:spMkLst>
            <pc:docMk/>
            <pc:sldMk cId="3425491677" sldId="2139118248"/>
            <ac:spMk id="2" creationId="{00000000-0000-0000-0000-000000000000}"/>
          </ac:spMkLst>
        </pc:spChg>
        <pc:spChg chg="mod">
          <ac:chgData name="Duta, George" userId="9021f9c8-1ab3-4f60-a25f-373c5dea6e85" providerId="ADAL" clId="{7568E4DA-F307-4827-AF6A-583C1A24ACD4}" dt="2022-10-14T07:17:44.086" v="3"/>
          <ac:spMkLst>
            <pc:docMk/>
            <pc:sldMk cId="3425491677" sldId="2139118248"/>
            <ac:spMk id="3" creationId="{6BF36B5A-314A-4B9F-B9CF-1C27E909753F}"/>
          </ac:spMkLst>
        </pc:spChg>
        <pc:spChg chg="mod">
          <ac:chgData name="Duta, George" userId="9021f9c8-1ab3-4f60-a25f-373c5dea6e85" providerId="ADAL" clId="{7568E4DA-F307-4827-AF6A-583C1A24ACD4}" dt="2022-10-14T08:07:27.412" v="216" actId="20577"/>
          <ac:spMkLst>
            <pc:docMk/>
            <pc:sldMk cId="3425491677" sldId="2139118248"/>
            <ac:spMk id="47" creationId="{6664FDB6-C8DB-4C25-95AF-6D0319B91D70}"/>
          </ac:spMkLst>
        </pc:spChg>
        <pc:spChg chg="mod">
          <ac:chgData name="Duta, George" userId="9021f9c8-1ab3-4f60-a25f-373c5dea6e85" providerId="ADAL" clId="{7568E4DA-F307-4827-AF6A-583C1A24ACD4}" dt="2022-10-14T08:05:40.715" v="142" actId="404"/>
          <ac:spMkLst>
            <pc:docMk/>
            <pc:sldMk cId="3425491677" sldId="2139118248"/>
            <ac:spMk id="48" creationId="{10D50A6B-36EA-48CD-AA5C-F86FA66E79AD}"/>
          </ac:spMkLst>
        </pc:spChg>
        <pc:spChg chg="mod">
          <ac:chgData name="Duta, George" userId="9021f9c8-1ab3-4f60-a25f-373c5dea6e85" providerId="ADAL" clId="{7568E4DA-F307-4827-AF6A-583C1A24ACD4}" dt="2022-10-14T08:07:45.631" v="217" actId="33524"/>
          <ac:spMkLst>
            <pc:docMk/>
            <pc:sldMk cId="3425491677" sldId="2139118248"/>
            <ac:spMk id="49" creationId="{39233DBF-0F72-42B4-8E04-B7257D819ADD}"/>
          </ac:spMkLst>
        </pc:spChg>
        <pc:picChg chg="add del">
          <ac:chgData name="Duta, George" userId="9021f9c8-1ab3-4f60-a25f-373c5dea6e85" providerId="ADAL" clId="{7568E4DA-F307-4827-AF6A-583C1A24ACD4}" dt="2022-10-13T09:29:44.879" v="1" actId="21"/>
          <ac:picMkLst>
            <pc:docMk/>
            <pc:sldMk cId="3425491677" sldId="2139118248"/>
            <ac:picMk id="5" creationId="{505887E2-754D-958C-7214-CFEEA031FE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4301D-B4B4-4799-8B88-E1C24BBD2604}" type="datetimeFigureOut">
              <a:rPr lang="en-US" smtClean="0"/>
              <a:t>10/14/2022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EDE4B-6DA8-421F-9430-F126DB6E70ED}" type="slidenum">
              <a:rPr lang="en-US" smtClean="0"/>
              <a:t>‹#›</a:t>
            </a:fld>
            <a:endParaRPr lang="en-US"/>
          </a:p>
        </p:txBody>
      </p:sp>
    </p:spTree>
    <p:extLst>
      <p:ext uri="{BB962C8B-B14F-4D97-AF65-F5344CB8AC3E}">
        <p14:creationId xmlns:p14="http://schemas.microsoft.com/office/powerpoint/2010/main" val="2321248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400" b="0" i="0" u="none" strike="noStrike" kern="1200" cap="none" spc="0" normalizeH="0" baseline="0" noProof="0" smtClean="0">
                <a:ln>
                  <a:noFill/>
                </a:ln>
                <a:solidFill>
                  <a:srgbClr val="6E6F73"/>
                </a:solidFill>
                <a:effectLst/>
                <a:uLnTx/>
                <a:uFillTx/>
                <a:latin typeface="Trebuchet MS"/>
                <a:ea typeface="游ゴシック" panose="020B0400000000000000" pitchFamily="34" charset="-128"/>
                <a:cs typeface="+mn-cs"/>
                <a:sym typeface="+mn-lt"/>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400" b="0" i="0" u="none" strike="noStrike" kern="1200" cap="none" spc="0" normalizeH="0" baseline="0" noProof="0">
              <a:ln>
                <a:noFill/>
              </a:ln>
              <a:solidFill>
                <a:srgbClr val="6E6F73"/>
              </a:solidFill>
              <a:effectLst/>
              <a:uLnTx/>
              <a:uFillTx/>
              <a:latin typeface="Trebuchet MS"/>
              <a:ea typeface="游ゴシック" panose="020B0400000000000000" pitchFamily="34" charset="-128"/>
              <a:cs typeface="+mn-cs"/>
              <a:sym typeface="+mn-lt"/>
            </a:endParaRPr>
          </a:p>
        </p:txBody>
      </p:sp>
    </p:spTree>
    <p:extLst>
      <p:ext uri="{BB962C8B-B14F-4D97-AF65-F5344CB8AC3E}">
        <p14:creationId xmlns:p14="http://schemas.microsoft.com/office/powerpoint/2010/main" val="2618787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5.emf"/></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Master" Target="../slideMasters/slideMaster7.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 y="-1"/>
            <a:ext cx="12192119" cy="4714043"/>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1877364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050015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A1A6071-3D7F-4B19-B7CA-591D1C2CC033}"/>
              </a:ext>
            </a:extLst>
          </p:cNvPr>
          <p:cNvCxnSpPr/>
          <p:nvPr/>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idx="12"/>
          </p:nvPr>
        </p:nvSpPr>
        <p:spPr>
          <a:xfrm>
            <a:off x="723900" y="1143000"/>
            <a:ext cx="5241195" cy="609600"/>
          </a:xfrm>
          <a:prstGeom prst="rect">
            <a:avLst/>
          </a:prstGeom>
        </p:spPr>
        <p:txBody>
          <a:bodyPr>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37711928"/>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22711"/>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ar and Content">
    <p:spTree>
      <p:nvGrpSpPr>
        <p:cNvPr id="1" name=""/>
        <p:cNvGrpSpPr/>
        <p:nvPr/>
      </p:nvGrpSpPr>
      <p:grpSpPr>
        <a:xfrm>
          <a:off x="0" y="0"/>
          <a:ext cx="0" cy="0"/>
          <a:chOff x="0" y="0"/>
          <a:chExt cx="0" cy="0"/>
        </a:xfrm>
      </p:grpSpPr>
      <p:sp>
        <p:nvSpPr>
          <p:cNvPr id="5" name="Rectangle 20">
            <a:extLst>
              <a:ext uri="{FF2B5EF4-FFF2-40B4-BE49-F238E27FC236}">
                <a16:creationId xmlns:a16="http://schemas.microsoft.com/office/drawing/2014/main" id="{F0265FD5-04F6-4EBE-AD07-5DBB365C4BBB}"/>
              </a:ext>
            </a:extLst>
          </p:cNvPr>
          <p:cNvSpPr/>
          <p:nvPr/>
        </p:nvSpPr>
        <p:spPr>
          <a:xfrm>
            <a:off x="0" y="0"/>
            <a:ext cx="12192000" cy="7937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anchor="ctr">
            <a:normAutofit/>
          </a:bodyPr>
          <a:lstStyle/>
          <a:p>
            <a:pPr algn="ctr" eaLnBrk="1" fontAlgn="auto" hangingPunct="1">
              <a:spcBef>
                <a:spcPts val="0"/>
              </a:spcBef>
              <a:spcAft>
                <a:spcPts val="0"/>
              </a:spcAft>
              <a:defRPr/>
            </a:pP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942199"/>
      </p:ext>
    </p:extLst>
  </p:cSld>
  <p:clrMapOvr>
    <a:masterClrMapping/>
  </p:clrMapOvr>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ar">
    <p:spTree>
      <p:nvGrpSpPr>
        <p:cNvPr id="1" name=""/>
        <p:cNvGrpSpPr/>
        <p:nvPr/>
      </p:nvGrpSpPr>
      <p:grpSpPr>
        <a:xfrm>
          <a:off x="0" y="0"/>
          <a:ext cx="0" cy="0"/>
          <a:chOff x="0" y="0"/>
          <a:chExt cx="0" cy="0"/>
        </a:xfrm>
      </p:grpSpPr>
      <p:sp>
        <p:nvSpPr>
          <p:cNvPr id="3" name="Rectangle 20">
            <a:extLst>
              <a:ext uri="{FF2B5EF4-FFF2-40B4-BE49-F238E27FC236}">
                <a16:creationId xmlns:a16="http://schemas.microsoft.com/office/drawing/2014/main" id="{E763CFDF-8FE6-41D9-AC23-DDCE00B73A4A}"/>
              </a:ext>
            </a:extLst>
          </p:cNvPr>
          <p:cNvSpPr/>
          <p:nvPr/>
        </p:nvSpPr>
        <p:spPr>
          <a:xfrm>
            <a:off x="0" y="0"/>
            <a:ext cx="12192000" cy="7937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anchor="ctr">
            <a:normAutofit/>
          </a:bodyPr>
          <a:lstStyle/>
          <a:p>
            <a:pPr algn="ctr" eaLnBrk="1" fontAlgn="auto" hangingPunct="1">
              <a:spcBef>
                <a:spcPts val="0"/>
              </a:spcBef>
              <a:spcAft>
                <a:spcPts val="0"/>
              </a:spcAft>
              <a:defRPr/>
            </a:pP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42321358"/>
      </p:ext>
    </p:extLst>
  </p:cSld>
  <p:clrMapOvr>
    <a:masterClrMapping/>
  </p:clrMapOvr>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E1D8C4A-DDEE-48DA-9220-3A4B145043EC}"/>
              </a:ext>
            </a:extLst>
          </p:cNvPr>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2" name="Rectangle 11">
            <a:extLst>
              <a:ext uri="{FF2B5EF4-FFF2-40B4-BE49-F238E27FC236}">
                <a16:creationId xmlns:a16="http://schemas.microsoft.com/office/drawing/2014/main" id="{1FFF263A-A75F-40EF-AFB3-FBB689AF7A20}"/>
              </a:ext>
            </a:extLst>
          </p:cNvPr>
          <p:cNvSpPr/>
          <p:nvPr/>
        </p:nvSpPr>
        <p:spPr>
          <a:xfrm>
            <a:off x="0" y="0"/>
            <a:ext cx="8312150" cy="19732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sz="3200">
              <a:solidFill>
                <a:prstClr val="white"/>
              </a:solidFill>
            </a:endParaRPr>
          </a:p>
        </p:txBody>
      </p:sp>
      <p:sp>
        <p:nvSpPr>
          <p:cNvPr id="13" name="TextBox 13">
            <a:extLst>
              <a:ext uri="{FF2B5EF4-FFF2-40B4-BE49-F238E27FC236}">
                <a16:creationId xmlns:a16="http://schemas.microsoft.com/office/drawing/2014/main" id="{5A2B2ABE-DC73-48FF-81B6-BA48F7276C37}"/>
              </a:ext>
            </a:extLst>
          </p:cNvPr>
          <p:cNvSpPr txBox="1">
            <a:spLocks noChangeArrowheads="1"/>
          </p:cNvSpPr>
          <p:nvPr/>
        </p:nvSpPr>
        <p:spPr bwMode="auto">
          <a:xfrm>
            <a:off x="8483600" y="2127250"/>
            <a:ext cx="3708400" cy="4730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23838" indent="-169863">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600" b="1">
              <a:solidFill>
                <a:srgbClr val="FFFFFF"/>
              </a:solidFill>
            </a:endParaRPr>
          </a:p>
        </p:txBody>
      </p:sp>
      <p:sp>
        <p:nvSpPr>
          <p:cNvPr id="14" name="Rectangle 13">
            <a:extLst>
              <a:ext uri="{FF2B5EF4-FFF2-40B4-BE49-F238E27FC236}">
                <a16:creationId xmlns:a16="http://schemas.microsoft.com/office/drawing/2014/main" id="{BD9BEA5E-3069-4CE2-99BD-019475825BE9}"/>
              </a:ext>
            </a:extLst>
          </p:cNvPr>
          <p:cNvSpPr/>
          <p:nvPr/>
        </p:nvSpPr>
        <p:spPr>
          <a:xfrm>
            <a:off x="8312150" y="0"/>
            <a:ext cx="171450" cy="2057400"/>
          </a:xfrm>
          <a:prstGeom prst="rect">
            <a:avLst/>
          </a:prstGeom>
          <a:solidFill>
            <a:schemeClr val="accent4"/>
          </a:solidFill>
          <a:effectLst/>
        </p:spPr>
        <p:txBody>
          <a:bodyPr lIns="243840" tIns="182880" rIns="182880" bIns="182880" anchor="ctr"/>
          <a:lstStyle/>
          <a:p>
            <a:pPr algn="ctr" eaLnBrk="1" fontAlgn="auto" hangingPunct="1">
              <a:lnSpc>
                <a:spcPct val="90000"/>
              </a:lnSpc>
              <a:spcBef>
                <a:spcPts val="800"/>
              </a:spcBef>
              <a:spcAft>
                <a:spcPts val="0"/>
              </a:spcAft>
              <a:defRPr/>
            </a:pPr>
            <a:endParaRPr lang="en-US" sz="2667">
              <a:solidFill>
                <a:srgbClr val="FFFFFF"/>
              </a:solidFill>
              <a:latin typeface="+mn-lt"/>
              <a:ea typeface="+mn-ea"/>
            </a:endParaRPr>
          </a:p>
        </p:txBody>
      </p:sp>
      <p:sp>
        <p:nvSpPr>
          <p:cNvPr id="20" name="TextBox 12">
            <a:extLst>
              <a:ext uri="{FF2B5EF4-FFF2-40B4-BE49-F238E27FC236}">
                <a16:creationId xmlns:a16="http://schemas.microsoft.com/office/drawing/2014/main" id="{5E8C529D-608B-48AC-9DB8-02C374F8300B}"/>
              </a:ext>
            </a:extLst>
          </p:cNvPr>
          <p:cNvSpPr txBox="1">
            <a:spLocks noChangeArrowheads="1"/>
          </p:cNvSpPr>
          <p:nvPr/>
        </p:nvSpPr>
        <p:spPr bwMode="auto">
          <a:xfrm>
            <a:off x="715963" y="6592888"/>
            <a:ext cx="31496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a:t>
            </a:r>
          </a:p>
        </p:txBody>
      </p:sp>
      <p:sp>
        <p:nvSpPr>
          <p:cNvPr id="21" name="TextBox 16">
            <a:extLst>
              <a:ext uri="{FF2B5EF4-FFF2-40B4-BE49-F238E27FC236}">
                <a16:creationId xmlns:a16="http://schemas.microsoft.com/office/drawing/2014/main" id="{9F1BD533-6C14-41F5-88B8-1ADF597CC38F}"/>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965D3FE9-448E-42DF-8A22-93F7D7FCA892}"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pic>
        <p:nvPicPr>
          <p:cNvPr id="22" name="図 3">
            <a:extLst>
              <a:ext uri="{FF2B5EF4-FFF2-40B4-BE49-F238E27FC236}">
                <a16:creationId xmlns:a16="http://schemas.microsoft.com/office/drawing/2014/main" id="{028803BB-ADBD-4E94-B58B-932B3E123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図 19">
            <a:extLst>
              <a:ext uri="{FF2B5EF4-FFF2-40B4-BE49-F238E27FC236}">
                <a16:creationId xmlns:a16="http://schemas.microsoft.com/office/drawing/2014/main" id="{188D1247-BAD7-4546-88BE-A34E1E849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81650"/>
            <a:ext cx="7096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D94518BC-DEC0-424A-8160-74FB882BA541}"/>
              </a:ext>
            </a:extLst>
          </p:cNvPr>
          <p:cNvSpPr/>
          <p:nvPr/>
        </p:nvSpPr>
        <p:spPr>
          <a:xfrm>
            <a:off x="8312150" y="2103438"/>
            <a:ext cx="171450" cy="4754562"/>
          </a:xfrm>
          <a:prstGeom prst="rect">
            <a:avLst/>
          </a:prstGeom>
          <a:solidFill>
            <a:schemeClr val="accent3"/>
          </a:solidFill>
          <a:effectLst/>
        </p:spPr>
        <p:txBody>
          <a:bodyPr lIns="243840" tIns="182880" rIns="182880" bIns="182880" anchor="ctr"/>
          <a:lstStyle/>
          <a:p>
            <a:pPr algn="ctr" eaLnBrk="1" fontAlgn="auto" hangingPunct="1">
              <a:lnSpc>
                <a:spcPct val="90000"/>
              </a:lnSpc>
              <a:spcBef>
                <a:spcPts val="800"/>
              </a:spcBef>
              <a:spcAft>
                <a:spcPts val="0"/>
              </a:spcAft>
              <a:defRPr/>
            </a:pPr>
            <a:endParaRPr lang="en-US" sz="2667">
              <a:solidFill>
                <a:srgbClr val="FFFFFF"/>
              </a:solidFill>
              <a:latin typeface="+mn-lt"/>
              <a:ea typeface="+mn-ea"/>
            </a:endParaRPr>
          </a:p>
        </p:txBody>
      </p:sp>
      <p:sp>
        <p:nvSpPr>
          <p:cNvPr id="27" name="Rectangle 26">
            <a:extLst>
              <a:ext uri="{FF2B5EF4-FFF2-40B4-BE49-F238E27FC236}">
                <a16:creationId xmlns:a16="http://schemas.microsoft.com/office/drawing/2014/main" id="{AF260D11-A7C7-4D54-8AF9-F69FF8117535}"/>
              </a:ext>
            </a:extLst>
          </p:cNvPr>
          <p:cNvSpPr/>
          <p:nvPr/>
        </p:nvSpPr>
        <p:spPr>
          <a:xfrm>
            <a:off x="0" y="1962150"/>
            <a:ext cx="12192000" cy="165100"/>
          </a:xfrm>
          <a:prstGeom prst="rect">
            <a:avLst/>
          </a:prstGeom>
          <a:solidFill>
            <a:schemeClr val="tx2"/>
          </a:solidFill>
          <a:effectLst/>
        </p:spPr>
        <p:txBody>
          <a:bodyPr lIns="243840" tIns="182880" rIns="182880" bIns="182880" anchor="ctr"/>
          <a:lstStyle/>
          <a:p>
            <a:pPr algn="ctr" eaLnBrk="1" fontAlgn="auto" hangingPunct="1">
              <a:lnSpc>
                <a:spcPct val="90000"/>
              </a:lnSpc>
              <a:spcBef>
                <a:spcPts val="800"/>
              </a:spcBef>
              <a:spcAft>
                <a:spcPts val="0"/>
              </a:spcAft>
              <a:defRPr/>
            </a:pPr>
            <a:endParaRPr lang="en-US" sz="2667">
              <a:solidFill>
                <a:srgbClr val="FFFFFF"/>
              </a:solidFill>
              <a:latin typeface="+mn-lt"/>
              <a:ea typeface="+mn-ea"/>
            </a:endParaRPr>
          </a:p>
        </p:txBody>
      </p:sp>
      <p:sp>
        <p:nvSpPr>
          <p:cNvPr id="28" name="TextBox 12">
            <a:extLst>
              <a:ext uri="{FF2B5EF4-FFF2-40B4-BE49-F238E27FC236}">
                <a16:creationId xmlns:a16="http://schemas.microsoft.com/office/drawing/2014/main" id="{8A94A632-D94F-4275-B553-7A59867499B1}"/>
              </a:ext>
            </a:extLst>
          </p:cNvPr>
          <p:cNvSpPr txBox="1">
            <a:spLocks noChangeArrowheads="1"/>
          </p:cNvSpPr>
          <p:nvPr/>
        </p:nvSpPr>
        <p:spPr bwMode="auto">
          <a:xfrm>
            <a:off x="712788" y="6592888"/>
            <a:ext cx="31496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ea typeface="HGPGothicE" panose="020B0400000000000000" pitchFamily="34" charset="-128"/>
                <a:cs typeface="Meiryo UI" panose="020B0400000000000000" pitchFamily="34" charset="-128"/>
              </a:rPr>
              <a:t>© 2021 NTT DATA, Inc. All rights reserved.</a:t>
            </a:r>
          </a:p>
        </p:txBody>
      </p:sp>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edit Master text styles</a:t>
            </a:r>
          </a:p>
        </p:txBody>
      </p:sp>
      <p:sp>
        <p:nvSpPr>
          <p:cNvPr id="15" name="Picture Placeholder 14"/>
          <p:cNvSpPr>
            <a:spLocks noGrp="1"/>
          </p:cNvSpPr>
          <p:nvPr>
            <p:ph type="pic" sz="quarter" idx="14"/>
          </p:nvPr>
        </p:nvSpPr>
        <p:spPr>
          <a:xfrm>
            <a:off x="8483600" y="0"/>
            <a:ext cx="3708400" cy="1961442"/>
          </a:xfrm>
          <a:solidFill>
            <a:schemeClr val="bg1"/>
          </a:solidFill>
        </p:spPr>
        <p:txBody>
          <a:bodyPr rtlCol="0">
            <a:normAutofit/>
          </a:bodyPr>
          <a:lstStyle>
            <a:lvl1pPr marL="0" indent="0">
              <a:buNone/>
              <a:defRPr/>
            </a:lvl1pPr>
          </a:lstStyle>
          <a:p>
            <a:pPr lvl="0"/>
            <a:r>
              <a:rPr lang="en-US" noProof="0"/>
              <a:t>Click icon to add picture</a:t>
            </a: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5394318"/>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p:nvPr>
        </p:nvSpPr>
        <p:spPr>
          <a:xfrm>
            <a:off x="0" y="0"/>
            <a:ext cx="6096000" cy="6419850"/>
          </a:xfrm>
          <a:prstGeom prst="rect">
            <a:avLst/>
          </a:prstGeom>
        </p:spPr>
        <p:txBody>
          <a:bodyPr rtlCol="0" anchor="ctr">
            <a:normAutofit/>
          </a:bodyPr>
          <a:lstStyle>
            <a:lvl1pPr marL="0" indent="0" algn="ctr">
              <a:buNone/>
              <a:defRPr sz="2400"/>
            </a:lvl1pPr>
          </a:lstStyle>
          <a:p>
            <a:pPr lvl="0"/>
            <a:r>
              <a:rPr lang="en-US" noProof="0"/>
              <a:t>Click icon to add picture</a:t>
            </a:r>
          </a:p>
        </p:txBody>
      </p:sp>
      <p:sp>
        <p:nvSpPr>
          <p:cNvPr id="14" name="Picture Placeholder 13"/>
          <p:cNvSpPr>
            <a:spLocks noGrp="1"/>
          </p:cNvSpPr>
          <p:nvPr>
            <p:ph type="pic" sz="quarter" idx="10"/>
          </p:nvPr>
        </p:nvSpPr>
        <p:spPr>
          <a:xfrm>
            <a:off x="10067925" y="71437"/>
            <a:ext cx="1905000" cy="762000"/>
          </a:xfrm>
          <a:prstGeom prst="rect">
            <a:avLst/>
          </a:prstGeom>
        </p:spPr>
        <p:txBody>
          <a:bodyPr rtlCol="0" anchor="ctr">
            <a:normAutofit/>
          </a:bodyPr>
          <a:lstStyle>
            <a:lvl1pPr marL="0" indent="0" algn="ctr">
              <a:buNone/>
              <a:defRPr sz="1000"/>
            </a:lvl1pPr>
          </a:lstStyle>
          <a:p>
            <a:pPr lvl="0"/>
            <a:r>
              <a:rPr lang="en-US" noProof="0"/>
              <a:t>Click icon to add picture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2446040312"/>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Detail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2E0576-A644-450A-A5D3-84F0A150906A}"/>
              </a:ext>
            </a:extLst>
          </p:cNvPr>
          <p:cNvSpPr>
            <a:spLocks noChangeArrowheads="1"/>
          </p:cNvSpPr>
          <p:nvPr/>
        </p:nvSpPr>
        <p:spPr bwMode="auto">
          <a:xfrm>
            <a:off x="349250" y="1716088"/>
            <a:ext cx="11496675" cy="4151312"/>
          </a:xfrm>
          <a:prstGeom prst="rect">
            <a:avLst/>
          </a:prstGeom>
          <a:solidFill>
            <a:schemeClr val="bg1">
              <a:lumMod val="95000"/>
            </a:schemeClr>
          </a:solidFill>
          <a:ln>
            <a:noFill/>
          </a:ln>
          <a:effectLst/>
        </p:spPr>
        <p:txBody>
          <a:bodyPr/>
          <a:lstStyle/>
          <a:p>
            <a:pPr eaLnBrk="1" fontAlgn="auto" hangingPunct="1">
              <a:spcBef>
                <a:spcPts val="0"/>
              </a:spcBef>
              <a:spcAft>
                <a:spcPts val="0"/>
              </a:spcAft>
              <a:defRPr/>
            </a:pPr>
            <a:endParaRPr lang="en-US">
              <a:latin typeface="+mn-lt"/>
              <a:ea typeface="+mn-ea"/>
            </a:endParaRPr>
          </a:p>
        </p:txBody>
      </p:sp>
      <p:grpSp>
        <p:nvGrpSpPr>
          <p:cNvPr id="8" name="Group 12">
            <a:extLst>
              <a:ext uri="{FF2B5EF4-FFF2-40B4-BE49-F238E27FC236}">
                <a16:creationId xmlns:a16="http://schemas.microsoft.com/office/drawing/2014/main" id="{0592D27F-5C83-4D7D-B84D-51E5A734FBFF}"/>
              </a:ext>
            </a:extLst>
          </p:cNvPr>
          <p:cNvGrpSpPr>
            <a:grpSpLocks/>
          </p:cNvGrpSpPr>
          <p:nvPr/>
        </p:nvGrpSpPr>
        <p:grpSpPr bwMode="auto">
          <a:xfrm>
            <a:off x="498475" y="1792288"/>
            <a:ext cx="11196638" cy="3997325"/>
            <a:chOff x="449670" y="1667472"/>
            <a:chExt cx="11195567" cy="3997277"/>
          </a:xfrm>
        </p:grpSpPr>
        <p:grpSp>
          <p:nvGrpSpPr>
            <p:cNvPr id="9" name="Group 13">
              <a:extLst>
                <a:ext uri="{FF2B5EF4-FFF2-40B4-BE49-F238E27FC236}">
                  <a16:creationId xmlns:a16="http://schemas.microsoft.com/office/drawing/2014/main" id="{CD2719AA-F0E7-4AAF-A7F8-27BA8AADA2C8}"/>
                </a:ext>
              </a:extLst>
            </p:cNvPr>
            <p:cNvGrpSpPr>
              <a:grpSpLocks/>
            </p:cNvGrpSpPr>
            <p:nvPr/>
          </p:nvGrpSpPr>
          <p:grpSpPr bwMode="auto">
            <a:xfrm>
              <a:off x="4264373" y="1667472"/>
              <a:ext cx="3566160" cy="3997277"/>
              <a:chOff x="4278473" y="1669212"/>
              <a:chExt cx="3566160" cy="3997277"/>
            </a:xfrm>
          </p:grpSpPr>
          <p:sp>
            <p:nvSpPr>
              <p:cNvPr id="18" name="Rectangle 23">
                <a:extLst>
                  <a:ext uri="{FF2B5EF4-FFF2-40B4-BE49-F238E27FC236}">
                    <a16:creationId xmlns:a16="http://schemas.microsoft.com/office/drawing/2014/main" id="{E8BDAC80-BF96-4C65-8939-CDB6047D2FA0}"/>
                  </a:ext>
                </a:extLst>
              </p:cNvPr>
              <p:cNvSpPr>
                <a:spLocks noChangeArrowheads="1"/>
              </p:cNvSpPr>
              <p:nvPr/>
            </p:nvSpPr>
            <p:spPr bwMode="auto">
              <a:xfrm>
                <a:off x="4278473" y="2084211"/>
                <a:ext cx="3566160" cy="35822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182880"/>
              <a:lstStyle>
                <a:lvl1pPr marL="171450" indent="-171450">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ts val="600"/>
                  </a:spcBef>
                  <a:buClr>
                    <a:schemeClr val="tx1"/>
                  </a:buClr>
                  <a:buFont typeface="Arial" panose="020B0604020202020204" pitchFamily="34" charset="0"/>
                  <a:buChar char="•"/>
                </a:pPr>
                <a:endParaRPr lang="en-US" altLang="en-US" sz="1200"/>
              </a:p>
            </p:txBody>
          </p:sp>
          <p:sp>
            <p:nvSpPr>
              <p:cNvPr id="19" name="Rectangle 18">
                <a:extLst>
                  <a:ext uri="{FF2B5EF4-FFF2-40B4-BE49-F238E27FC236}">
                    <a16:creationId xmlns:a16="http://schemas.microsoft.com/office/drawing/2014/main" id="{E90863C5-3555-433C-84DE-75A8F81963EC}"/>
                  </a:ext>
                </a:extLst>
              </p:cNvPr>
              <p:cNvSpPr>
                <a:spLocks noChangeArrowheads="1"/>
              </p:cNvSpPr>
              <p:nvPr/>
            </p:nvSpPr>
            <p:spPr bwMode="auto">
              <a:xfrm>
                <a:off x="4278168" y="1669212"/>
                <a:ext cx="3566771" cy="414332"/>
              </a:xfrm>
              <a:prstGeom prst="rect">
                <a:avLst/>
              </a:prstGeom>
              <a:solidFill>
                <a:schemeClr val="accent5"/>
              </a:solidFill>
              <a:ln>
                <a:noFill/>
              </a:ln>
            </p:spPr>
            <p:txBody>
              <a:bodyPr anchor="ctr"/>
              <a:lstStyle/>
              <a:p>
                <a:pPr eaLnBrk="1" hangingPunct="1">
                  <a:defRPr/>
                </a:pPr>
                <a:r>
                  <a:rPr lang="en-US" altLang="en-US" sz="1600" b="1">
                    <a:solidFill>
                      <a:srgbClr val="FFFFFF"/>
                    </a:solidFill>
                    <a:latin typeface="+mn-lt"/>
                    <a:ea typeface="+mn-ea"/>
                  </a:rPr>
                  <a:t>Solution</a:t>
                </a:r>
              </a:p>
            </p:txBody>
          </p:sp>
          <p:sp>
            <p:nvSpPr>
              <p:cNvPr id="24" name="Rectangle 23">
                <a:extLst>
                  <a:ext uri="{FF2B5EF4-FFF2-40B4-BE49-F238E27FC236}">
                    <a16:creationId xmlns:a16="http://schemas.microsoft.com/office/drawing/2014/main" id="{BC78243D-F1BF-418B-8D5C-C0FA1080A66E}"/>
                  </a:ext>
                </a:extLst>
              </p:cNvPr>
              <p:cNvSpPr>
                <a:spLocks noChangeArrowheads="1"/>
              </p:cNvSpPr>
              <p:nvPr/>
            </p:nvSpPr>
            <p:spPr bwMode="auto">
              <a:xfrm>
                <a:off x="4278168" y="5610927"/>
                <a:ext cx="3566771" cy="55562"/>
              </a:xfrm>
              <a:prstGeom prst="rect">
                <a:avLst/>
              </a:prstGeom>
              <a:solidFill>
                <a:schemeClr val="accent5"/>
              </a:solidFill>
              <a:ln>
                <a:noFill/>
              </a:ln>
            </p:spPr>
            <p:txBody>
              <a:bodyPr/>
              <a:lstStyle/>
              <a:p>
                <a:pPr eaLnBrk="1" fontAlgn="auto" hangingPunct="1">
                  <a:spcBef>
                    <a:spcPts val="0"/>
                  </a:spcBef>
                  <a:spcAft>
                    <a:spcPts val="0"/>
                  </a:spcAft>
                  <a:defRPr/>
                </a:pPr>
                <a:endParaRPr lang="en-US">
                  <a:latin typeface="+mn-lt"/>
                  <a:ea typeface="+mn-ea"/>
                </a:endParaRPr>
              </a:p>
            </p:txBody>
          </p:sp>
        </p:grpSp>
        <p:grpSp>
          <p:nvGrpSpPr>
            <p:cNvPr id="10" name="Group 14">
              <a:extLst>
                <a:ext uri="{FF2B5EF4-FFF2-40B4-BE49-F238E27FC236}">
                  <a16:creationId xmlns:a16="http://schemas.microsoft.com/office/drawing/2014/main" id="{EA3AA55E-4EA9-4A42-979F-3E07FD674FCA}"/>
                </a:ext>
              </a:extLst>
            </p:cNvPr>
            <p:cNvGrpSpPr>
              <a:grpSpLocks/>
            </p:cNvGrpSpPr>
            <p:nvPr/>
          </p:nvGrpSpPr>
          <p:grpSpPr bwMode="auto">
            <a:xfrm>
              <a:off x="449670" y="1667472"/>
              <a:ext cx="3566160" cy="3997277"/>
              <a:chOff x="449670" y="1669212"/>
              <a:chExt cx="3566160" cy="3997277"/>
            </a:xfrm>
          </p:grpSpPr>
          <p:sp>
            <p:nvSpPr>
              <p:cNvPr id="15" name="Rectangle 20">
                <a:extLst>
                  <a:ext uri="{FF2B5EF4-FFF2-40B4-BE49-F238E27FC236}">
                    <a16:creationId xmlns:a16="http://schemas.microsoft.com/office/drawing/2014/main" id="{9E23520F-80A3-4130-93F6-1CE58A973F6C}"/>
                  </a:ext>
                </a:extLst>
              </p:cNvPr>
              <p:cNvSpPr>
                <a:spLocks noChangeArrowheads="1"/>
              </p:cNvSpPr>
              <p:nvPr/>
            </p:nvSpPr>
            <p:spPr bwMode="auto">
              <a:xfrm>
                <a:off x="449670" y="2084211"/>
                <a:ext cx="3566160" cy="35822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182880"/>
              <a:lstStyle>
                <a:lvl1pPr marL="171450" indent="-171450">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ts val="600"/>
                  </a:spcBef>
                  <a:buClr>
                    <a:schemeClr val="tx1"/>
                  </a:buClr>
                  <a:buFont typeface="Arial" panose="020B0604020202020204" pitchFamily="34" charset="0"/>
                  <a:buChar char="•"/>
                </a:pPr>
                <a:endParaRPr lang="en-US" altLang="en-US" sz="1200"/>
              </a:p>
            </p:txBody>
          </p:sp>
          <p:sp>
            <p:nvSpPr>
              <p:cNvPr id="16" name="Rectangle 21">
                <a:extLst>
                  <a:ext uri="{FF2B5EF4-FFF2-40B4-BE49-F238E27FC236}">
                    <a16:creationId xmlns:a16="http://schemas.microsoft.com/office/drawing/2014/main" id="{D47932D5-A8A0-41DD-9C2D-75B36D15E304}"/>
                  </a:ext>
                </a:extLst>
              </p:cNvPr>
              <p:cNvSpPr>
                <a:spLocks noChangeArrowheads="1"/>
              </p:cNvSpPr>
              <p:nvPr/>
            </p:nvSpPr>
            <p:spPr bwMode="auto">
              <a:xfrm>
                <a:off x="449670" y="1669212"/>
                <a:ext cx="3566160" cy="41499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rgbClr val="FFFFFF"/>
                    </a:solidFill>
                  </a:rPr>
                  <a:t>Business Need</a:t>
                </a:r>
                <a:endParaRPr lang="en-US" altLang="en-US" sz="1600"/>
              </a:p>
            </p:txBody>
          </p:sp>
          <p:sp>
            <p:nvSpPr>
              <p:cNvPr id="17" name="Rectangle 22">
                <a:extLst>
                  <a:ext uri="{FF2B5EF4-FFF2-40B4-BE49-F238E27FC236}">
                    <a16:creationId xmlns:a16="http://schemas.microsoft.com/office/drawing/2014/main" id="{6BB88574-A093-4D73-9695-C2FF24E150B3}"/>
                  </a:ext>
                </a:extLst>
              </p:cNvPr>
              <p:cNvSpPr>
                <a:spLocks noChangeArrowheads="1"/>
              </p:cNvSpPr>
              <p:nvPr/>
            </p:nvSpPr>
            <p:spPr bwMode="auto">
              <a:xfrm>
                <a:off x="449670" y="5611625"/>
                <a:ext cx="3566160" cy="5486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nvGrpSpPr>
            <p:cNvPr id="11" name="Group 15">
              <a:extLst>
                <a:ext uri="{FF2B5EF4-FFF2-40B4-BE49-F238E27FC236}">
                  <a16:creationId xmlns:a16="http://schemas.microsoft.com/office/drawing/2014/main" id="{A588E276-5780-4B58-9433-F9CBB6EE9679}"/>
                </a:ext>
              </a:extLst>
            </p:cNvPr>
            <p:cNvGrpSpPr>
              <a:grpSpLocks/>
            </p:cNvGrpSpPr>
            <p:nvPr/>
          </p:nvGrpSpPr>
          <p:grpSpPr bwMode="auto">
            <a:xfrm>
              <a:off x="8079077" y="1667472"/>
              <a:ext cx="3566160" cy="3997277"/>
              <a:chOff x="8079077" y="1669212"/>
              <a:chExt cx="3566160" cy="3997277"/>
            </a:xfrm>
          </p:grpSpPr>
          <p:sp>
            <p:nvSpPr>
              <p:cNvPr id="12" name="Rectangle 16">
                <a:extLst>
                  <a:ext uri="{FF2B5EF4-FFF2-40B4-BE49-F238E27FC236}">
                    <a16:creationId xmlns:a16="http://schemas.microsoft.com/office/drawing/2014/main" id="{89C4576E-BB66-472B-816D-297E3B13DED5}"/>
                  </a:ext>
                </a:extLst>
              </p:cNvPr>
              <p:cNvSpPr>
                <a:spLocks noChangeArrowheads="1"/>
              </p:cNvSpPr>
              <p:nvPr/>
            </p:nvSpPr>
            <p:spPr bwMode="auto">
              <a:xfrm>
                <a:off x="8079077" y="2084211"/>
                <a:ext cx="3566160" cy="35822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182880"/>
              <a:lstStyle>
                <a:lvl1pPr marL="171450" indent="-171450">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ts val="600"/>
                  </a:spcBef>
                  <a:buClr>
                    <a:schemeClr val="tx1"/>
                  </a:buClr>
                  <a:buFont typeface="Arial" panose="020B0604020202020204" pitchFamily="34" charset="0"/>
                  <a:buChar char="•"/>
                </a:pPr>
                <a:endParaRPr lang="en-US" altLang="en-US" sz="1200"/>
              </a:p>
            </p:txBody>
          </p:sp>
          <p:sp>
            <p:nvSpPr>
              <p:cNvPr id="13" name="Rectangle 17">
                <a:extLst>
                  <a:ext uri="{FF2B5EF4-FFF2-40B4-BE49-F238E27FC236}">
                    <a16:creationId xmlns:a16="http://schemas.microsoft.com/office/drawing/2014/main" id="{D9454CA1-2381-43A1-A19F-600AD02F304E}"/>
                  </a:ext>
                </a:extLst>
              </p:cNvPr>
              <p:cNvSpPr>
                <a:spLocks noChangeArrowheads="1"/>
              </p:cNvSpPr>
              <p:nvPr/>
            </p:nvSpPr>
            <p:spPr bwMode="auto">
              <a:xfrm>
                <a:off x="8079077" y="1669212"/>
                <a:ext cx="3566160" cy="4149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en-US" sz="1600" b="1">
                    <a:solidFill>
                      <a:srgbClr val="FFFFFF"/>
                    </a:solidFill>
                  </a:rPr>
                  <a:t>Outcome</a:t>
                </a:r>
              </a:p>
            </p:txBody>
          </p:sp>
          <p:sp>
            <p:nvSpPr>
              <p:cNvPr id="14" name="Rectangle 18">
                <a:extLst>
                  <a:ext uri="{FF2B5EF4-FFF2-40B4-BE49-F238E27FC236}">
                    <a16:creationId xmlns:a16="http://schemas.microsoft.com/office/drawing/2014/main" id="{62D258F9-276C-48B2-857B-CEFC60A9E9DE}"/>
                  </a:ext>
                </a:extLst>
              </p:cNvPr>
              <p:cNvSpPr>
                <a:spLocks noChangeArrowheads="1"/>
              </p:cNvSpPr>
              <p:nvPr/>
            </p:nvSpPr>
            <p:spPr bwMode="auto">
              <a:xfrm>
                <a:off x="8079077" y="5611625"/>
                <a:ext cx="3566160" cy="5486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182396"/>
      </p:ext>
    </p:extLst>
  </p:cSld>
  <p:clrMapOvr>
    <a:masterClrMapping/>
  </p:clrMapOvr>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Bio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602C6E-8CAE-467C-B997-13D0452461D0}"/>
              </a:ext>
            </a:extLst>
          </p:cNvPr>
          <p:cNvSpPr/>
          <p:nvPr/>
        </p:nvSpPr>
        <p:spPr>
          <a:xfrm>
            <a:off x="0" y="0"/>
            <a:ext cx="20796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pic>
        <p:nvPicPr>
          <p:cNvPr id="7" name="図 8">
            <a:extLst>
              <a:ext uri="{FF2B5EF4-FFF2-40B4-BE49-F238E27FC236}">
                <a16:creationId xmlns:a16="http://schemas.microsoft.com/office/drawing/2014/main" id="{24B147FA-1012-42D1-9938-FD1ED3591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7E08644D-2CEA-4DC3-AD31-0A67C1E3478E}"/>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2373876D-DCF1-4A90-AC7C-798F1D8C76CE}" type="slidenum">
              <a:rPr lang="en-US" altLang="en-US" sz="1200">
                <a:solidFill>
                  <a:srgbClr val="404040"/>
                </a:solidFill>
                <a:ea typeface="HGPGothicE" panose="020B0400000000000000" pitchFamily="34" charset="-128"/>
              </a:rPr>
              <a:pPr algn="ctr" eaLnBrk="1" hangingPunct="1"/>
              <a:t>‹#›</a:t>
            </a:fld>
            <a:endParaRPr lang="en-US" altLang="en-US" sz="1200">
              <a:solidFill>
                <a:srgbClr val="404040"/>
              </a:solidFill>
              <a:ea typeface="HGPGothicE" panose="020B0400000000000000" pitchFamily="34" charset="-128"/>
            </a:endParaRPr>
          </a:p>
        </p:txBody>
      </p:sp>
      <p:sp>
        <p:nvSpPr>
          <p:cNvPr id="9" name="TextBox 12">
            <a:extLst>
              <a:ext uri="{FF2B5EF4-FFF2-40B4-BE49-F238E27FC236}">
                <a16:creationId xmlns:a16="http://schemas.microsoft.com/office/drawing/2014/main" id="{EF83B80B-0C09-4C7A-BE3E-576F87547E22}"/>
              </a:ext>
            </a:extLst>
          </p:cNvPr>
          <p:cNvSpPr txBox="1">
            <a:spLocks noChangeArrowheads="1"/>
          </p:cNvSpPr>
          <p:nvPr/>
        </p:nvSpPr>
        <p:spPr bwMode="auto">
          <a:xfrm>
            <a:off x="9893300" y="6597650"/>
            <a:ext cx="2155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Inc. All rights reserved.</a:t>
            </a:r>
          </a:p>
        </p:txBody>
      </p:sp>
      <p:sp>
        <p:nvSpPr>
          <p:cNvPr id="3" name="コンテンツ プレースホルダー 2"/>
          <p:cNvSpPr>
            <a:spLocks noGrp="1"/>
          </p:cNvSpPr>
          <p:nvPr>
            <p:ph idx="1"/>
          </p:nvPr>
        </p:nvSpPr>
        <p:spPr>
          <a:xfrm>
            <a:off x="2251622" y="1066800"/>
            <a:ext cx="9400383" cy="5098330"/>
          </a:xfrm>
          <a:prstGeom prst="rect">
            <a:avLst/>
          </a:prstGeom>
        </p:spPr>
        <p:txBody>
          <a:bodyPr>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lang="en-US" altLang="ja-JP"/>
              <a:t>Click to edit Master text styles</a:t>
            </a:r>
          </a:p>
        </p:txBody>
      </p:sp>
      <p:sp>
        <p:nvSpPr>
          <p:cNvPr id="6" name="Picture Placeholder 5"/>
          <p:cNvSpPr>
            <a:spLocks noGrp="1"/>
          </p:cNvSpPr>
          <p:nvPr>
            <p:ph type="pic" sz="quarter" idx="11"/>
          </p:nvPr>
        </p:nvSpPr>
        <p:spPr>
          <a:xfrm>
            <a:off x="211411" y="299884"/>
            <a:ext cx="1657350" cy="1905000"/>
          </a:xfrm>
          <a:prstGeom prst="rect">
            <a:avLst/>
          </a:prstGeom>
        </p:spPr>
        <p:txBody>
          <a:bodyPr rtlCol="0">
            <a:normAutofit/>
          </a:bodyPr>
          <a:lstStyle>
            <a:lvl1pPr marL="0" indent="0">
              <a:buNone/>
              <a:defRPr sz="1600"/>
            </a:lvl1pPr>
          </a:lstStyle>
          <a:p>
            <a:pPr lvl="0"/>
            <a:r>
              <a:rPr lang="en-US" noProof="0"/>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2460970322"/>
      </p:ext>
    </p:extLst>
  </p:cSld>
  <p:clrMapOvr>
    <a:masterClrMapping/>
  </p:clrMapOvr>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io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DFF76C-C523-47FF-AA23-66D0CD930CA8}"/>
              </a:ext>
            </a:extLst>
          </p:cNvPr>
          <p:cNvSpPr/>
          <p:nvPr/>
        </p:nvSpPr>
        <p:spPr bwMode="gray">
          <a:xfrm>
            <a:off x="0" y="914400"/>
            <a:ext cx="12192000" cy="1281113"/>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eaLnBrk="1" fontAlgn="auto" hangingPunct="1">
              <a:spcBef>
                <a:spcPts val="0"/>
              </a:spcBef>
              <a:spcAft>
                <a:spcPts val="0"/>
              </a:spcAft>
              <a:defRPr/>
            </a:pPr>
            <a:endParaRPr lang="en-US" kern="0">
              <a:solidFill>
                <a:srgbClr val="FFFFFF"/>
              </a:solidFill>
              <a:latin typeface="Calibri"/>
              <a:ea typeface="+mn-ea"/>
            </a:endParaRPr>
          </a:p>
        </p:txBody>
      </p:sp>
      <p:cxnSp>
        <p:nvCxnSpPr>
          <p:cNvPr id="9" name="Straight Connector 19">
            <a:extLst>
              <a:ext uri="{FF2B5EF4-FFF2-40B4-BE49-F238E27FC236}">
                <a16:creationId xmlns:a16="http://schemas.microsoft.com/office/drawing/2014/main" id="{AC14EAE6-AAD4-463F-8C59-395F0008B6F4}"/>
              </a:ext>
            </a:extLst>
          </p:cNvPr>
          <p:cNvCxnSpPr>
            <a:cxnSpLocks noChangeShapeType="1"/>
          </p:cNvCxnSpPr>
          <p:nvPr/>
        </p:nvCxnSpPr>
        <p:spPr bwMode="gray">
          <a:xfrm>
            <a:off x="1874949" y="1725613"/>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1" name="TextBox 13">
            <a:extLst>
              <a:ext uri="{FF2B5EF4-FFF2-40B4-BE49-F238E27FC236}">
                <a16:creationId xmlns:a16="http://schemas.microsoft.com/office/drawing/2014/main" id="{303CD992-FDF1-4D1F-85DA-CE15AE4FEF5D}"/>
              </a:ext>
            </a:extLst>
          </p:cNvPr>
          <p:cNvSpPr txBox="1">
            <a:spLocks noChangeArrowheads="1"/>
          </p:cNvSpPr>
          <p:nvPr/>
        </p:nvSpPr>
        <p:spPr bwMode="auto">
          <a:xfrm>
            <a:off x="174625" y="2266950"/>
            <a:ext cx="2073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chemeClr val="bg2"/>
                </a:solidFill>
              </a:rPr>
              <a:t>Biography</a:t>
            </a:r>
          </a:p>
        </p:txBody>
      </p:sp>
      <p:sp>
        <p:nvSpPr>
          <p:cNvPr id="12" name="Text Placeholder 11"/>
          <p:cNvSpPr>
            <a:spLocks noGrp="1"/>
          </p:cNvSpPr>
          <p:nvPr>
            <p:ph type="body" sz="quarter" idx="13"/>
          </p:nvPr>
        </p:nvSpPr>
        <p:spPr>
          <a:xfrm>
            <a:off x="1785938" y="1403350"/>
            <a:ext cx="5548312" cy="247650"/>
          </a:xfrm>
        </p:spPr>
        <p:txBody>
          <a:bodyPr anchor="ctr">
            <a:noAutofit/>
          </a:bodyPr>
          <a:lstStyle>
            <a:lvl1pPr marL="0" indent="0">
              <a:buNone/>
              <a:defRPr sz="1100"/>
            </a:lvl1pPr>
          </a:lstStyle>
          <a:p>
            <a:pPr lvl="0"/>
            <a:r>
              <a:rPr lang="en-US"/>
              <a:t>Click to edit Master text styles</a:t>
            </a:r>
          </a:p>
        </p:txBody>
      </p:sp>
      <p:sp>
        <p:nvSpPr>
          <p:cNvPr id="10" name="Text Placeholder 9"/>
          <p:cNvSpPr>
            <a:spLocks noGrp="1"/>
          </p:cNvSpPr>
          <p:nvPr>
            <p:ph type="body" sz="quarter" idx="12"/>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edit Master text styles</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rtlCol="0">
            <a:normAutofit/>
          </a:bodyPr>
          <a:lstStyle>
            <a:lvl1pPr marL="0" indent="0">
              <a:buNone/>
              <a:defRPr sz="1600"/>
            </a:lvl1pPr>
          </a:lstStyle>
          <a:p>
            <a:pPr lvl="0"/>
            <a:r>
              <a:rPr lang="en-US" noProof="0"/>
              <a:t>Click icon to add picture</a:t>
            </a:r>
          </a:p>
        </p:txBody>
      </p:sp>
      <p:sp>
        <p:nvSpPr>
          <p:cNvPr id="13" name="Text Placeholder 11"/>
          <p:cNvSpPr>
            <a:spLocks noGrp="1"/>
          </p:cNvSpPr>
          <p:nvPr>
            <p:ph type="body" sz="quarter" idx="14"/>
          </p:nvPr>
        </p:nvSpPr>
        <p:spPr>
          <a:xfrm>
            <a:off x="1785938" y="1793875"/>
            <a:ext cx="5548312" cy="247650"/>
          </a:xfrm>
        </p:spPr>
        <p:txBody>
          <a:bodyPr anchor="ctr">
            <a:noAutofit/>
          </a:bodyPr>
          <a:lstStyle>
            <a:lvl1pPr marL="0" indent="0">
              <a:buNone/>
              <a:defRPr sz="1100"/>
            </a:lvl1pPr>
          </a:lstStyle>
          <a:p>
            <a:pPr lvl="0"/>
            <a:r>
              <a:rPr lang="en-US"/>
              <a:t>Click to edit Master text styles</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35041999"/>
      </p:ext>
    </p:extLst>
  </p:cSld>
  <p:clrMapOvr>
    <a:masterClrMapping/>
  </p:clrMapOvr>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sultant Profile 1">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D216180-7DC6-4477-999D-21BFE7F09214}"/>
              </a:ext>
            </a:extLst>
          </p:cNvPr>
          <p:cNvSpPr txBox="1">
            <a:spLocks/>
          </p:cNvSpPr>
          <p:nvPr/>
        </p:nvSpPr>
        <p:spPr bwMode="auto">
          <a:xfrm>
            <a:off x="9277350" y="-7938"/>
            <a:ext cx="2925763" cy="6440488"/>
          </a:xfrm>
          <a:prstGeom prst="rect">
            <a:avLst/>
          </a:prstGeom>
          <a:solidFill>
            <a:schemeClr val="bg1">
              <a:lumMod val="95000"/>
            </a:schemeClr>
          </a:solidFill>
          <a:ln>
            <a:noFill/>
          </a:ln>
        </p:spPr>
        <p:txBody>
          <a:bodyPr lIns="243840" tIns="1219200" rIns="365760" bIns="60960"/>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defRPr/>
            </a:pPr>
            <a:endParaRPr lang="en-US" sz="1333">
              <a:solidFill>
                <a:schemeClr val="tx1"/>
              </a:solidFill>
            </a:endParaRPr>
          </a:p>
        </p:txBody>
      </p:sp>
      <p:sp>
        <p:nvSpPr>
          <p:cNvPr id="9" name="Rectangle 8">
            <a:extLst>
              <a:ext uri="{FF2B5EF4-FFF2-40B4-BE49-F238E27FC236}">
                <a16:creationId xmlns:a16="http://schemas.microsoft.com/office/drawing/2014/main" id="{27DD348E-954E-4835-81F9-6C0DC5DDE411}"/>
              </a:ext>
            </a:extLst>
          </p:cNvPr>
          <p:cNvSpPr/>
          <p:nvPr/>
        </p:nvSpPr>
        <p:spPr>
          <a:xfrm>
            <a:off x="9277350" y="0"/>
            <a:ext cx="2925763" cy="2921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Industry Expertise </a:t>
            </a:r>
          </a:p>
        </p:txBody>
      </p:sp>
      <p:sp>
        <p:nvSpPr>
          <p:cNvPr id="10" name="Rectangle 9">
            <a:extLst>
              <a:ext uri="{FF2B5EF4-FFF2-40B4-BE49-F238E27FC236}">
                <a16:creationId xmlns:a16="http://schemas.microsoft.com/office/drawing/2014/main" id="{4DA32569-B304-4FCA-9DF9-D12670404AAE}"/>
              </a:ext>
            </a:extLst>
          </p:cNvPr>
          <p:cNvSpPr/>
          <p:nvPr/>
        </p:nvSpPr>
        <p:spPr>
          <a:xfrm>
            <a:off x="9277350" y="2189163"/>
            <a:ext cx="2925763" cy="292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Domain Expertise </a:t>
            </a:r>
          </a:p>
        </p:txBody>
      </p:sp>
      <p:sp>
        <p:nvSpPr>
          <p:cNvPr id="13" name="Rectangle 12">
            <a:extLst>
              <a:ext uri="{FF2B5EF4-FFF2-40B4-BE49-F238E27FC236}">
                <a16:creationId xmlns:a16="http://schemas.microsoft.com/office/drawing/2014/main" id="{03632315-2AF1-4C05-BBF3-2E0ECF587228}"/>
              </a:ext>
            </a:extLst>
          </p:cNvPr>
          <p:cNvSpPr/>
          <p:nvPr/>
        </p:nvSpPr>
        <p:spPr>
          <a:xfrm>
            <a:off x="9277350" y="4378325"/>
            <a:ext cx="2925763" cy="2921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Technology Expertise </a:t>
            </a: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edit Master text styles</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402254851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9639771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sultant Profile 2">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BDDD638-87EB-4C0B-B700-B432F9ACB9EF}"/>
              </a:ext>
            </a:extLst>
          </p:cNvPr>
          <p:cNvSpPr txBox="1">
            <a:spLocks/>
          </p:cNvSpPr>
          <p:nvPr/>
        </p:nvSpPr>
        <p:spPr bwMode="auto">
          <a:xfrm>
            <a:off x="9277350" y="-7938"/>
            <a:ext cx="2925763" cy="6440488"/>
          </a:xfrm>
          <a:prstGeom prst="rect">
            <a:avLst/>
          </a:prstGeom>
          <a:solidFill>
            <a:schemeClr val="bg1">
              <a:lumMod val="95000"/>
            </a:schemeClr>
          </a:solidFill>
          <a:ln>
            <a:noFill/>
          </a:ln>
        </p:spPr>
        <p:txBody>
          <a:bodyPr lIns="243840" tIns="1219200" rIns="365760" bIns="60960"/>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defRPr/>
            </a:pPr>
            <a:endParaRPr lang="en-US" sz="1333">
              <a:solidFill>
                <a:schemeClr val="tx1"/>
              </a:solidFill>
            </a:endParaRPr>
          </a:p>
        </p:txBody>
      </p:sp>
      <p:sp>
        <p:nvSpPr>
          <p:cNvPr id="9" name="Rectangle 12">
            <a:extLst>
              <a:ext uri="{FF2B5EF4-FFF2-40B4-BE49-F238E27FC236}">
                <a16:creationId xmlns:a16="http://schemas.microsoft.com/office/drawing/2014/main" id="{BE0D4F9C-EA42-4192-8897-3CDB141C3EE6}"/>
              </a:ext>
            </a:extLst>
          </p:cNvPr>
          <p:cNvSpPr>
            <a:spLocks noChangeArrowheads="1"/>
          </p:cNvSpPr>
          <p:nvPr/>
        </p:nvSpPr>
        <p:spPr bwMode="auto">
          <a:xfrm>
            <a:off x="174625" y="1311275"/>
            <a:ext cx="223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b="1"/>
              <a:t>Solution Approach</a:t>
            </a:r>
          </a:p>
        </p:txBody>
      </p:sp>
      <p:sp>
        <p:nvSpPr>
          <p:cNvPr id="13" name="Rectangle 12">
            <a:extLst>
              <a:ext uri="{FF2B5EF4-FFF2-40B4-BE49-F238E27FC236}">
                <a16:creationId xmlns:a16="http://schemas.microsoft.com/office/drawing/2014/main" id="{2284F0E5-0C23-4C53-B037-6AB860300B8C}"/>
              </a:ext>
            </a:extLst>
          </p:cNvPr>
          <p:cNvSpPr/>
          <p:nvPr/>
        </p:nvSpPr>
        <p:spPr>
          <a:xfrm>
            <a:off x="9277350" y="0"/>
            <a:ext cx="2925763" cy="2921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Goals</a:t>
            </a:r>
          </a:p>
        </p:txBody>
      </p:sp>
      <p:sp>
        <p:nvSpPr>
          <p:cNvPr id="14" name="Rectangle 13">
            <a:extLst>
              <a:ext uri="{FF2B5EF4-FFF2-40B4-BE49-F238E27FC236}">
                <a16:creationId xmlns:a16="http://schemas.microsoft.com/office/drawing/2014/main" id="{951D1880-CC8C-4A37-A3F2-A9FF96C41481}"/>
              </a:ext>
            </a:extLst>
          </p:cNvPr>
          <p:cNvSpPr/>
          <p:nvPr/>
        </p:nvSpPr>
        <p:spPr>
          <a:xfrm>
            <a:off x="9277350" y="2189163"/>
            <a:ext cx="2925763" cy="292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Critical Success Factors</a:t>
            </a:r>
          </a:p>
        </p:txBody>
      </p:sp>
      <p:sp>
        <p:nvSpPr>
          <p:cNvPr id="15" name="Rectangle 14">
            <a:extLst>
              <a:ext uri="{FF2B5EF4-FFF2-40B4-BE49-F238E27FC236}">
                <a16:creationId xmlns:a16="http://schemas.microsoft.com/office/drawing/2014/main" id="{2733297E-F31F-4D7E-9B89-784A2E4F2FD1}"/>
              </a:ext>
            </a:extLst>
          </p:cNvPr>
          <p:cNvSpPr/>
          <p:nvPr/>
        </p:nvSpPr>
        <p:spPr>
          <a:xfrm>
            <a:off x="9277350" y="4378325"/>
            <a:ext cx="2925763" cy="2921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b="1"/>
              <a:t>Results</a:t>
            </a: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edit Master text styles</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105311920"/>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1_Video Background">
    <p:bg>
      <p:bgPr>
        <a:solidFill>
          <a:srgbClr val="000000"/>
        </a:solidFill>
        <a:effectLst/>
      </p:bgPr>
    </p:bg>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B9474D7B-8F15-42BD-B8FE-46A1AB2211B8}"/>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1E828B16-4883-40D4-B45E-89CB5AED0CE8}" type="slidenum">
              <a:rPr lang="en-US" altLang="en-US" sz="1200">
                <a:solidFill>
                  <a:schemeClr val="bg1"/>
                </a:solidFill>
                <a:ea typeface="HGPGothicE" panose="020B0400000000000000" pitchFamily="34" charset="-128"/>
              </a:rPr>
              <a:pPr algn="ctr" eaLnBrk="1" hangingPunct="1"/>
              <a:t>‹#›</a:t>
            </a:fld>
            <a:endParaRPr lang="en-US" altLang="en-US" sz="1200">
              <a:solidFill>
                <a:schemeClr val="bg1"/>
              </a:solidFill>
              <a:ea typeface="HGPGothicE" panose="020B0400000000000000" pitchFamily="34" charset="-128"/>
            </a:endParaRPr>
          </a:p>
        </p:txBody>
      </p:sp>
      <p:sp>
        <p:nvSpPr>
          <p:cNvPr id="4" name="TextBox 12">
            <a:extLst>
              <a:ext uri="{FF2B5EF4-FFF2-40B4-BE49-F238E27FC236}">
                <a16:creationId xmlns:a16="http://schemas.microsoft.com/office/drawing/2014/main" id="{C25978A4-A461-462D-8B2F-BEEDA52E8846}"/>
              </a:ext>
            </a:extLst>
          </p:cNvPr>
          <p:cNvSpPr txBox="1">
            <a:spLocks noChangeArrowheads="1"/>
          </p:cNvSpPr>
          <p:nvPr/>
        </p:nvSpPr>
        <p:spPr bwMode="auto">
          <a:xfrm>
            <a:off x="231775" y="6592888"/>
            <a:ext cx="24352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chemeClr val="bg1"/>
                </a:solidFill>
                <a:ea typeface="HGPGothicE" panose="020B0400000000000000" pitchFamily="34" charset="-128"/>
                <a:cs typeface="Meiryo UI" panose="020B0400000000000000" pitchFamily="34" charset="-128"/>
              </a:rPr>
              <a:t>© 2021 NTT DATA, Inc. All rights reserved.</a:t>
            </a:r>
          </a:p>
        </p:txBody>
      </p:sp>
      <p:pic>
        <p:nvPicPr>
          <p:cNvPr id="5" name="図 10">
            <a:extLst>
              <a:ext uri="{FF2B5EF4-FFF2-40B4-BE49-F238E27FC236}">
                <a16:creationId xmlns:a16="http://schemas.microsoft.com/office/drawing/2014/main" id="{A49119E1-D6AA-4904-91B3-73AC3B20F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コンテンツ プレースホルダー 2"/>
          <p:cNvSpPr>
            <a:spLocks noGrp="1"/>
          </p:cNvSpPr>
          <p:nvPr>
            <p:ph idx="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lvl="0"/>
            <a:r>
              <a:rPr lang="en-US" altLang="ja-JP"/>
              <a:t>Click to edit Master text styles</a:t>
            </a:r>
          </a:p>
        </p:txBody>
      </p:sp>
    </p:spTree>
    <p:extLst>
      <p:ext uri="{BB962C8B-B14F-4D97-AF65-F5344CB8AC3E}">
        <p14:creationId xmlns:p14="http://schemas.microsoft.com/office/powerpoint/2010/main" val="3215718661"/>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losing Text">
    <p:spTree>
      <p:nvGrpSpPr>
        <p:cNvPr id="1" name=""/>
        <p:cNvGrpSpPr/>
        <p:nvPr/>
      </p:nvGrpSpPr>
      <p:grpSpPr>
        <a:xfrm>
          <a:off x="0" y="0"/>
          <a:ext cx="0" cy="0"/>
          <a:chOff x="0" y="0"/>
          <a:chExt cx="0" cy="0"/>
        </a:xfrm>
      </p:grpSpPr>
      <p:pic>
        <p:nvPicPr>
          <p:cNvPr id="4" name="図 1">
            <a:extLst>
              <a:ext uri="{FF2B5EF4-FFF2-40B4-BE49-F238E27FC236}">
                <a16:creationId xmlns:a16="http://schemas.microsoft.com/office/drawing/2014/main" id="{B7E2B221-B946-4150-96B5-3B9C71419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44D40FB7-BC50-4325-B551-477AEB7E402E}"/>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909F64AE-6C07-44BB-8D08-CDE71F32F863}" type="slidenum">
              <a:rPr lang="en-US" altLang="en-US" sz="1200">
                <a:solidFill>
                  <a:srgbClr val="404040"/>
                </a:solidFill>
                <a:ea typeface="HGPGothicE" panose="020B0400000000000000" pitchFamily="34" charset="-128"/>
              </a:rPr>
              <a:pPr algn="ctr" eaLnBrk="1" hangingPunct="1"/>
              <a:t>‹#›</a:t>
            </a:fld>
            <a:endParaRPr lang="en-US" altLang="en-US" sz="1200">
              <a:solidFill>
                <a:srgbClr val="404040"/>
              </a:solidFill>
              <a:ea typeface="HGPGothicE" panose="020B0400000000000000" pitchFamily="34" charset="-128"/>
            </a:endParaRPr>
          </a:p>
        </p:txBody>
      </p:sp>
      <p:sp>
        <p:nvSpPr>
          <p:cNvPr id="6" name="TextBox 12">
            <a:extLst>
              <a:ext uri="{FF2B5EF4-FFF2-40B4-BE49-F238E27FC236}">
                <a16:creationId xmlns:a16="http://schemas.microsoft.com/office/drawing/2014/main" id="{F79BE5D5-46F0-41A3-9BA8-9654459A81C4}"/>
              </a:ext>
            </a:extLst>
          </p:cNvPr>
          <p:cNvSpPr txBox="1">
            <a:spLocks noChangeArrowheads="1"/>
          </p:cNvSpPr>
          <p:nvPr/>
        </p:nvSpPr>
        <p:spPr bwMode="auto">
          <a:xfrm>
            <a:off x="9893300" y="6597650"/>
            <a:ext cx="2155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Inc. All rights reserved.</a:t>
            </a:r>
          </a:p>
        </p:txBody>
      </p:sp>
      <p:pic>
        <p:nvPicPr>
          <p:cNvPr id="7" name="図 1">
            <a:extLst>
              <a:ext uri="{FF2B5EF4-FFF2-40B4-BE49-F238E27FC236}">
                <a16:creationId xmlns:a16="http://schemas.microsoft.com/office/drawing/2014/main" id="{7F141D0B-E714-4958-BE61-18EE381CE7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B25D9D17-B9DE-4A87-AB55-D1916632B399}"/>
              </a:ext>
            </a:extLst>
          </p:cNvPr>
          <p:cNvSpPr txBox="1">
            <a:spLocks noChangeArrowheads="1"/>
          </p:cNvSpPr>
          <p:nvPr userDrawn="1"/>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E20CFDF8-4C86-48D9-B32D-43A0E9DC93F7}" type="slidenum">
              <a:rPr lang="en-US" altLang="en-US" sz="1200">
                <a:ea typeface="HGPGothicE" panose="020B0400000000000000" pitchFamily="34" charset="-128"/>
              </a:rPr>
              <a:pPr algn="ctr" eaLnBrk="1" hangingPunct="1"/>
              <a:t>‹#›</a:t>
            </a:fld>
            <a:endParaRPr lang="en-US" altLang="en-US" sz="1200">
              <a:ea typeface="HGPGothicE" panose="020B0400000000000000" pitchFamily="34" charset="-128"/>
            </a:endParaRPr>
          </a:p>
        </p:txBody>
      </p:sp>
      <p:sp>
        <p:nvSpPr>
          <p:cNvPr id="9" name="TextBox 12">
            <a:extLst>
              <a:ext uri="{FF2B5EF4-FFF2-40B4-BE49-F238E27FC236}">
                <a16:creationId xmlns:a16="http://schemas.microsoft.com/office/drawing/2014/main" id="{310F185D-8D53-4336-A012-B6A05670E833}"/>
              </a:ext>
            </a:extLst>
          </p:cNvPr>
          <p:cNvSpPr txBox="1">
            <a:spLocks noChangeArrowheads="1"/>
          </p:cNvSpPr>
          <p:nvPr userDrawn="1"/>
        </p:nvSpPr>
        <p:spPr bwMode="auto">
          <a:xfrm>
            <a:off x="9677400" y="6597650"/>
            <a:ext cx="23717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ea typeface="HGPGothicE" panose="020B0400000000000000" pitchFamily="34" charset="-128"/>
                <a:cs typeface="Meiryo UI" panose="020B0400000000000000" pitchFamily="34" charset="-128"/>
              </a:rPr>
              <a:t>© 2021 NTT DATA, Inc. All rights reserved.</a:t>
            </a:r>
          </a:p>
        </p:txBody>
      </p:sp>
      <p:sp>
        <p:nvSpPr>
          <p:cNvPr id="3" name="タイトル 1"/>
          <p:cNvSpPr>
            <a:spLocks noGrp="1"/>
          </p:cNvSpPr>
          <p:nvPr>
            <p:ph type="title"/>
          </p:nvPr>
        </p:nvSpPr>
        <p:spPr>
          <a:xfrm>
            <a:off x="4623379" y="2862739"/>
            <a:ext cx="2946448" cy="646331"/>
          </a:xfrm>
          <a:prstGeom prst="rect">
            <a:avLst/>
          </a:prstGeom>
        </p:spPr>
        <p:txBody>
          <a:bodyPr wrap="none" anchorCtr="1">
            <a:spAutoFit/>
          </a:bodyPr>
          <a:lstStyle>
            <a:lvl1pPr algn="ctr">
              <a:defRPr sz="3600" spc="0" baseline="0">
                <a:solidFill>
                  <a:schemeClr val="tx1"/>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18556916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E3A16E2-AE10-4B82-ACCA-6F7E62057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2C523BDF-0D87-426A-9C4F-11A91EE08037}"/>
              </a:ext>
            </a:extLst>
          </p:cNvPr>
          <p:cNvSpPr txBox="1">
            <a:spLocks noChangeArrowheads="1"/>
          </p:cNvSpPr>
          <p:nvPr/>
        </p:nvSpPr>
        <p:spPr bwMode="auto">
          <a:xfrm>
            <a:off x="9893300" y="6597650"/>
            <a:ext cx="2155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Inc. All rights reserved.</a:t>
            </a:r>
          </a:p>
        </p:txBody>
      </p:sp>
      <p:pic>
        <p:nvPicPr>
          <p:cNvPr id="4" name="図 1">
            <a:extLst>
              <a:ext uri="{FF2B5EF4-FFF2-40B4-BE49-F238E27FC236}">
                <a16:creationId xmlns:a16="http://schemas.microsoft.com/office/drawing/2014/main" id="{EB1F6BF9-0312-422F-8ABC-96D419647BB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4">
            <a:extLst>
              <a:ext uri="{FF2B5EF4-FFF2-40B4-BE49-F238E27FC236}">
                <a16:creationId xmlns:a16="http://schemas.microsoft.com/office/drawing/2014/main" id="{CEE24FA7-CFB3-4A49-B4D9-52C6A77D6AC5}"/>
              </a:ext>
            </a:extLst>
          </p:cNvPr>
          <p:cNvGrpSpPr>
            <a:grpSpLocks/>
          </p:cNvGrpSpPr>
          <p:nvPr userDrawn="1"/>
        </p:nvGrpSpPr>
        <p:grpSpPr bwMode="auto">
          <a:xfrm>
            <a:off x="4260850" y="2828925"/>
            <a:ext cx="3686175" cy="1217613"/>
            <a:chOff x="9448800" y="420688"/>
            <a:chExt cx="2362201" cy="779463"/>
          </a:xfrm>
        </p:grpSpPr>
        <p:sp>
          <p:nvSpPr>
            <p:cNvPr id="6" name="Freeform 5">
              <a:extLst>
                <a:ext uri="{FF2B5EF4-FFF2-40B4-BE49-F238E27FC236}">
                  <a16:creationId xmlns:a16="http://schemas.microsoft.com/office/drawing/2014/main" id="{7D9BE40B-B96C-4AB7-BC77-47AC54BB0653}"/>
                </a:ext>
              </a:extLst>
            </p:cNvPr>
            <p:cNvSpPr>
              <a:spLocks/>
            </p:cNvSpPr>
            <p:nvPr/>
          </p:nvSpPr>
          <p:spPr bwMode="auto">
            <a:xfrm>
              <a:off x="10166006" y="861740"/>
              <a:ext cx="254328" cy="338411"/>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7" name="Freeform 6">
              <a:extLst>
                <a:ext uri="{FF2B5EF4-FFF2-40B4-BE49-F238E27FC236}">
                  <a16:creationId xmlns:a16="http://schemas.microsoft.com/office/drawing/2014/main" id="{1FD564A7-4C9C-4FF0-9B64-CA8D358A6742}"/>
                </a:ext>
              </a:extLst>
            </p:cNvPr>
            <p:cNvSpPr>
              <a:spLocks noEditPoints="1"/>
            </p:cNvSpPr>
            <p:nvPr/>
          </p:nvSpPr>
          <p:spPr bwMode="auto">
            <a:xfrm>
              <a:off x="10451871" y="952186"/>
              <a:ext cx="209566" cy="247965"/>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8" name="Freeform 7">
              <a:extLst>
                <a:ext uri="{FF2B5EF4-FFF2-40B4-BE49-F238E27FC236}">
                  <a16:creationId xmlns:a16="http://schemas.microsoft.com/office/drawing/2014/main" id="{8844476C-7B24-42C5-AE19-0A6FF64F7D44}"/>
                </a:ext>
              </a:extLst>
            </p:cNvPr>
            <p:cNvSpPr>
              <a:spLocks/>
            </p:cNvSpPr>
            <p:nvPr/>
          </p:nvSpPr>
          <p:spPr bwMode="auto">
            <a:xfrm>
              <a:off x="10698060" y="955235"/>
              <a:ext cx="115974" cy="238819"/>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9" name="Freeform 8">
              <a:extLst>
                <a:ext uri="{FF2B5EF4-FFF2-40B4-BE49-F238E27FC236}">
                  <a16:creationId xmlns:a16="http://schemas.microsoft.com/office/drawing/2014/main" id="{DAD08A23-A50C-464A-89F3-21D45751EF0A}"/>
                </a:ext>
              </a:extLst>
            </p:cNvPr>
            <p:cNvSpPr>
              <a:spLocks/>
            </p:cNvSpPr>
            <p:nvPr/>
          </p:nvSpPr>
          <p:spPr bwMode="auto">
            <a:xfrm>
              <a:off x="10837433" y="959300"/>
              <a:ext cx="208549" cy="234754"/>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0" name="Freeform 9">
              <a:extLst>
                <a:ext uri="{FF2B5EF4-FFF2-40B4-BE49-F238E27FC236}">
                  <a16:creationId xmlns:a16="http://schemas.microsoft.com/office/drawing/2014/main" id="{525D93D0-30FC-4434-8D25-B4DEB9ACEA3D}"/>
                </a:ext>
              </a:extLst>
            </p:cNvPr>
            <p:cNvSpPr>
              <a:spLocks noEditPoints="1"/>
            </p:cNvSpPr>
            <p:nvPr/>
          </p:nvSpPr>
          <p:spPr bwMode="auto">
            <a:xfrm>
              <a:off x="11074466" y="868854"/>
              <a:ext cx="28485" cy="325200"/>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1" name="Freeform 10">
              <a:extLst>
                <a:ext uri="{FF2B5EF4-FFF2-40B4-BE49-F238E27FC236}">
                  <a16:creationId xmlns:a16="http://schemas.microsoft.com/office/drawing/2014/main" id="{AC4C9DF3-3A2B-4506-AF6B-CD19A90CA836}"/>
                </a:ext>
              </a:extLst>
            </p:cNvPr>
            <p:cNvSpPr>
              <a:spLocks/>
            </p:cNvSpPr>
            <p:nvPr/>
          </p:nvSpPr>
          <p:spPr bwMode="auto">
            <a:xfrm>
              <a:off x="11145678" y="952186"/>
              <a:ext cx="208550" cy="247965"/>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2" name="Freeform 11">
              <a:extLst>
                <a:ext uri="{FF2B5EF4-FFF2-40B4-BE49-F238E27FC236}">
                  <a16:creationId xmlns:a16="http://schemas.microsoft.com/office/drawing/2014/main" id="{83802CCC-8FF8-404A-B795-BE9F9A7FA41F}"/>
                </a:ext>
              </a:extLst>
            </p:cNvPr>
            <p:cNvSpPr>
              <a:spLocks noEditPoints="1"/>
            </p:cNvSpPr>
            <p:nvPr/>
          </p:nvSpPr>
          <p:spPr bwMode="auto">
            <a:xfrm>
              <a:off x="11382713" y="952186"/>
              <a:ext cx="207532" cy="247965"/>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3" name="Freeform 12">
              <a:extLst>
                <a:ext uri="{FF2B5EF4-FFF2-40B4-BE49-F238E27FC236}">
                  <a16:creationId xmlns:a16="http://schemas.microsoft.com/office/drawing/2014/main" id="{CDFB8BBF-CE81-4E0D-AF68-CCE4AC76E560}"/>
                </a:ext>
              </a:extLst>
            </p:cNvPr>
            <p:cNvSpPr>
              <a:spLocks/>
            </p:cNvSpPr>
            <p:nvPr/>
          </p:nvSpPr>
          <p:spPr bwMode="auto">
            <a:xfrm>
              <a:off x="11615677" y="952186"/>
              <a:ext cx="190238" cy="247965"/>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4" name="Freeform 13">
              <a:extLst>
                <a:ext uri="{FF2B5EF4-FFF2-40B4-BE49-F238E27FC236}">
                  <a16:creationId xmlns:a16="http://schemas.microsoft.com/office/drawing/2014/main" id="{E5DB932C-3C8F-4830-8E8D-3218DD4E870F}"/>
                </a:ext>
              </a:extLst>
            </p:cNvPr>
            <p:cNvSpPr>
              <a:spLocks noEditPoints="1"/>
            </p:cNvSpPr>
            <p:nvPr/>
          </p:nvSpPr>
          <p:spPr bwMode="auto">
            <a:xfrm>
              <a:off x="10855744" y="423737"/>
              <a:ext cx="320453" cy="335362"/>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5" name="Freeform 14">
              <a:extLst>
                <a:ext uri="{FF2B5EF4-FFF2-40B4-BE49-F238E27FC236}">
                  <a16:creationId xmlns:a16="http://schemas.microsoft.com/office/drawing/2014/main" id="{355379EC-9459-4914-B0A2-60F85D2E109D}"/>
                </a:ext>
              </a:extLst>
            </p:cNvPr>
            <p:cNvSpPr>
              <a:spLocks noEditPoints="1"/>
            </p:cNvSpPr>
            <p:nvPr/>
          </p:nvSpPr>
          <p:spPr bwMode="auto">
            <a:xfrm>
              <a:off x="11491565" y="423737"/>
              <a:ext cx="319436" cy="335362"/>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6" name="Freeform 15">
              <a:extLst>
                <a:ext uri="{FF2B5EF4-FFF2-40B4-BE49-F238E27FC236}">
                  <a16:creationId xmlns:a16="http://schemas.microsoft.com/office/drawing/2014/main" id="{1B213FE1-0C7F-46A2-A25A-955F44F257F1}"/>
                </a:ext>
              </a:extLst>
            </p:cNvPr>
            <p:cNvSpPr>
              <a:spLocks/>
            </p:cNvSpPr>
            <p:nvPr/>
          </p:nvSpPr>
          <p:spPr bwMode="auto">
            <a:xfrm>
              <a:off x="10123279" y="423737"/>
              <a:ext cx="294003" cy="335362"/>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7" name="Freeform 16">
              <a:extLst>
                <a:ext uri="{FF2B5EF4-FFF2-40B4-BE49-F238E27FC236}">
                  <a16:creationId xmlns:a16="http://schemas.microsoft.com/office/drawing/2014/main" id="{AC0460FE-ACF6-4B7B-B102-208C4876A902}"/>
                </a:ext>
              </a:extLst>
            </p:cNvPr>
            <p:cNvSpPr>
              <a:spLocks/>
            </p:cNvSpPr>
            <p:nvPr/>
          </p:nvSpPr>
          <p:spPr bwMode="auto">
            <a:xfrm>
              <a:off x="11191458" y="423737"/>
              <a:ext cx="292986" cy="335362"/>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8" name="Freeform 17">
              <a:extLst>
                <a:ext uri="{FF2B5EF4-FFF2-40B4-BE49-F238E27FC236}">
                  <a16:creationId xmlns:a16="http://schemas.microsoft.com/office/drawing/2014/main" id="{7E2A0373-A8E9-4EFF-9347-457C56266FA6}"/>
                </a:ext>
              </a:extLst>
            </p:cNvPr>
            <p:cNvSpPr>
              <a:spLocks noEditPoints="1"/>
            </p:cNvSpPr>
            <p:nvPr/>
          </p:nvSpPr>
          <p:spPr bwMode="auto">
            <a:xfrm>
              <a:off x="10508840" y="423737"/>
              <a:ext cx="316385" cy="335362"/>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19" name="Freeform 18">
              <a:extLst>
                <a:ext uri="{FF2B5EF4-FFF2-40B4-BE49-F238E27FC236}">
                  <a16:creationId xmlns:a16="http://schemas.microsoft.com/office/drawing/2014/main" id="{523F1213-E7A1-475D-BEF0-0CFBE2353144}"/>
                </a:ext>
              </a:extLst>
            </p:cNvPr>
            <p:cNvSpPr>
              <a:spLocks/>
            </p:cNvSpPr>
            <p:nvPr/>
          </p:nvSpPr>
          <p:spPr bwMode="auto">
            <a:xfrm>
              <a:off x="9448800" y="420688"/>
              <a:ext cx="331644" cy="342476"/>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sp>
          <p:nvSpPr>
            <p:cNvPr id="20" name="Freeform 19">
              <a:extLst>
                <a:ext uri="{FF2B5EF4-FFF2-40B4-BE49-F238E27FC236}">
                  <a16:creationId xmlns:a16="http://schemas.microsoft.com/office/drawing/2014/main" id="{47331D2D-5927-4905-9D39-996DF70DD3D9}"/>
                </a:ext>
              </a:extLst>
            </p:cNvPr>
            <p:cNvSpPr>
              <a:spLocks/>
            </p:cNvSpPr>
            <p:nvPr/>
          </p:nvSpPr>
          <p:spPr bwMode="auto">
            <a:xfrm>
              <a:off x="9807912" y="423737"/>
              <a:ext cx="291969" cy="335362"/>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auto">
                <a:spcBef>
                  <a:spcPts val="0"/>
                </a:spcBef>
                <a:spcAft>
                  <a:spcPts val="0"/>
                </a:spcAft>
                <a:defRPr/>
              </a:pPr>
              <a:endParaRPr lang="en-US" sz="1799"/>
            </a:p>
          </p:txBody>
        </p:sp>
      </p:grpSp>
    </p:spTree>
    <p:extLst>
      <p:ext uri="{BB962C8B-B14F-4D97-AF65-F5344CB8AC3E}">
        <p14:creationId xmlns:p14="http://schemas.microsoft.com/office/powerpoint/2010/main" val="28669456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CDC5169-54FE-4D3C-BE21-40491A990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0712D3E0-2BA3-48A5-8756-8713550A76CC}"/>
              </a:ext>
            </a:extLst>
          </p:cNvPr>
          <p:cNvSpPr txBox="1">
            <a:spLocks noChangeArrowheads="1"/>
          </p:cNvSpPr>
          <p:nvPr/>
        </p:nvSpPr>
        <p:spPr bwMode="auto">
          <a:xfrm>
            <a:off x="9893300" y="6597650"/>
            <a:ext cx="2155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Inc. All rights reserved.</a:t>
            </a:r>
          </a:p>
        </p:txBody>
      </p:sp>
      <p:pic>
        <p:nvPicPr>
          <p:cNvPr id="4" name="Picture 13">
            <a:extLst>
              <a:ext uri="{FF2B5EF4-FFF2-40B4-BE49-F238E27FC236}">
                <a16:creationId xmlns:a16="http://schemas.microsoft.com/office/drawing/2014/main" id="{6A2C4700-633D-4550-B440-87386770F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2720975"/>
            <a:ext cx="41275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966090"/>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62515"/>
            <a:ext cx="10607040" cy="886396"/>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102286999"/>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62515"/>
            <a:ext cx="10607040" cy="886396"/>
          </a:xfrm>
          <a:prstGeom prst="rect">
            <a:avLst/>
          </a:prstGeom>
        </p:spPr>
        <p:txBody>
          <a:bodyPr/>
          <a:lstStyle>
            <a:lvl1pPr>
              <a:defRPr/>
            </a:lvl1pPr>
          </a:lstStyle>
          <a:p>
            <a:r>
              <a:rPr lang="en-US"/>
              <a:t>Click to edit Master title style</a:t>
            </a:r>
          </a:p>
        </p:txBody>
      </p:sp>
    </p:spTree>
    <p:extLst>
      <p:ext uri="{BB962C8B-B14F-4D97-AF65-F5344CB8AC3E}">
        <p14:creationId xmlns:p14="http://schemas.microsoft.com/office/powerpoint/2010/main" val="3196744761"/>
      </p:ext>
    </p:extLst>
  </p:cSld>
  <p:clrMapOvr>
    <a:masterClrMapping/>
  </p:clrMapOvr>
  <p:transition spd="med">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12192000" cy="6400800"/>
          </a:xfrm>
          <a:prstGeom prst="rect">
            <a:avLst/>
          </a:prstGeom>
        </p:spPr>
        <p:txBody>
          <a:bodyPr rtlCol="0" anchor="ctr">
            <a:normAutofit/>
          </a:bodyPr>
          <a:lstStyle>
            <a:lvl1pPr marL="0" indent="0" algn="ctr">
              <a:buNone/>
              <a:defRPr/>
            </a:lvl1pPr>
          </a:lstStyle>
          <a:p>
            <a:pPr lvl="0"/>
            <a:r>
              <a:rPr lang="en-US" noProof="0"/>
              <a:t>Click icon to add picture</a:t>
            </a:r>
          </a:p>
        </p:txBody>
      </p:sp>
      <p:sp>
        <p:nvSpPr>
          <p:cNvPr id="6" name="タイトル 1"/>
          <p:cNvSpPr>
            <a:spLocks noGrp="1"/>
          </p:cNvSpPr>
          <p:nvPr>
            <p:ph type="title"/>
          </p:nvPr>
        </p:nvSpPr>
        <p:spPr>
          <a:xfrm>
            <a:off x="228601" y="228600"/>
            <a:ext cx="11734800" cy="533400"/>
          </a:xfrm>
          <a:prstGeom prst="rect">
            <a:avLst/>
          </a:prstGeom>
        </p:spPr>
        <p:txBody>
          <a:bodyPr tIns="0" bIns="0" anchor="t">
            <a:noAutofit/>
          </a:bodyPr>
          <a:lstStyle>
            <a:lvl1pPr>
              <a:defRPr lang="en-US" altLang="ja-JP" spc="0" dirty="0" smtClean="0">
                <a:solidFill>
                  <a:schemeClr val="tx1"/>
                </a:solidFill>
                <a:latin typeface="+mj-ea"/>
                <a:ea typeface="+mj-ea"/>
                <a:cs typeface="Arial"/>
              </a:defRPr>
            </a:lvl1pPr>
          </a:lstStyle>
          <a:p>
            <a:pPr lvl="0"/>
            <a:r>
              <a:rPr lang="en-US" altLang="ja-JP"/>
              <a:t>Click to edit Master title style</a:t>
            </a:r>
          </a:p>
        </p:txBody>
      </p:sp>
      <p:sp>
        <p:nvSpPr>
          <p:cNvPr id="4" name="Footer Placeholder 1">
            <a:extLst>
              <a:ext uri="{FF2B5EF4-FFF2-40B4-BE49-F238E27FC236}">
                <a16:creationId xmlns:a16="http://schemas.microsoft.com/office/drawing/2014/main" id="{02FD249C-1609-4429-848A-79B87FA25733}"/>
              </a:ext>
            </a:extLst>
          </p:cNvPr>
          <p:cNvSpPr>
            <a:spLocks noGrp="1"/>
          </p:cNvSpPr>
          <p:nvPr>
            <p:ph type="ftr" sz="quarter" idx="11"/>
          </p:nvPr>
        </p:nvSpPr>
        <p:spPr>
          <a:xfrm>
            <a:off x="0" y="0"/>
            <a:ext cx="0" cy="0"/>
          </a:xfrm>
        </p:spPr>
        <p:txBody>
          <a:bodyPr/>
          <a:lstStyle>
            <a:lvl1pPr defTabSz="609555" eaLnBrk="1" fontAlgn="auto" hangingPunct="1">
              <a:spcBef>
                <a:spcPts val="0"/>
              </a:spcBef>
              <a:spcAft>
                <a:spcPts val="0"/>
              </a:spcAft>
              <a:defRPr dirty="0">
                <a:latin typeface="+mn-lt"/>
                <a:ea typeface="+mn-ea"/>
              </a:defRPr>
            </a:lvl1pPr>
          </a:lstStyle>
          <a:p>
            <a:pPr>
              <a:defRPr/>
            </a:pPr>
            <a:r>
              <a:rPr lang="en-US"/>
              <a:t>© 2021 NTT DATA, Inc. All rights reserved.</a:t>
            </a:r>
          </a:p>
        </p:txBody>
      </p:sp>
      <p:sp>
        <p:nvSpPr>
          <p:cNvPr id="5" name="Slide Number Placeholder 2">
            <a:extLst>
              <a:ext uri="{FF2B5EF4-FFF2-40B4-BE49-F238E27FC236}">
                <a16:creationId xmlns:a16="http://schemas.microsoft.com/office/drawing/2014/main" id="{6194A178-4567-4181-9A64-6386299E1B9E}"/>
              </a:ext>
            </a:extLst>
          </p:cNvPr>
          <p:cNvSpPr>
            <a:spLocks noGrp="1"/>
          </p:cNvSpPr>
          <p:nvPr>
            <p:ph type="sldNum" sz="quarter" idx="12"/>
          </p:nvPr>
        </p:nvSpPr>
        <p:spPr>
          <a:xfrm>
            <a:off x="0" y="0"/>
            <a:ext cx="0" cy="0"/>
          </a:xfrm>
        </p:spPr>
        <p:txBody>
          <a:bodyPr/>
          <a:lstStyle>
            <a:lvl1pPr algn="ctr" eaLnBrk="1" fontAlgn="auto" hangingPunct="1">
              <a:spcBef>
                <a:spcPts val="0"/>
              </a:spcBef>
              <a:spcAft>
                <a:spcPts val="0"/>
              </a:spcAft>
              <a:defRPr>
                <a:latin typeface="+mn-lt"/>
                <a:ea typeface="+mn-ea"/>
              </a:defRPr>
            </a:lvl1pPr>
          </a:lstStyle>
          <a:p>
            <a:pPr>
              <a:defRPr/>
            </a:pPr>
            <a:fld id="{2694157B-F730-4851-A387-BF8A5861B2F2}" type="slidenum">
              <a:rPr lang="en-US"/>
              <a:pPr>
                <a:defRPr/>
              </a:pPr>
              <a:t>‹#›</a:t>
            </a:fld>
            <a:endParaRPr lang="en-US"/>
          </a:p>
        </p:txBody>
      </p:sp>
    </p:spTree>
    <p:extLst>
      <p:ext uri="{BB962C8B-B14F-4D97-AF65-F5344CB8AC3E}">
        <p14:creationId xmlns:p14="http://schemas.microsoft.com/office/powerpoint/2010/main" val="11249050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p:nvPr>
        </p:nvSpPr>
        <p:spPr>
          <a:xfrm>
            <a:off x="228601" y="228600"/>
            <a:ext cx="11734799" cy="533400"/>
          </a:xfrm>
          <a:prstGeom prst="rect">
            <a:avLst/>
          </a:prstGeom>
        </p:spPr>
        <p:txBody>
          <a:bodyPr tIns="0" bIns="0" anchor="t">
            <a:noAutofit/>
          </a:bodyPr>
          <a:lstStyle>
            <a:lvl1pPr>
              <a:defRPr lang="en-US" altLang="ja-JP" spc="0" dirty="0" smtClean="0">
                <a:solidFill>
                  <a:schemeClr val="tx1"/>
                </a:solidFill>
                <a:latin typeface="+mj-ea"/>
                <a:ea typeface="+mj-ea"/>
                <a:cs typeface="Arial"/>
              </a:defRPr>
            </a:lvl1pPr>
          </a:lstStyle>
          <a:p>
            <a:pPr lvl="0"/>
            <a:r>
              <a:rPr lang="en-US" altLang="ja-JP"/>
              <a:t>Click to edit Master title style</a:t>
            </a:r>
          </a:p>
        </p:txBody>
      </p:sp>
      <p:sp>
        <p:nvSpPr>
          <p:cNvPr id="6" name="Content Placeholder 2"/>
          <p:cNvSpPr>
            <a:spLocks noGrp="1"/>
          </p:cNvSpPr>
          <p:nvPr>
            <p:ph idx="1"/>
          </p:nvPr>
        </p:nvSpPr>
        <p:spPr>
          <a:xfrm>
            <a:off x="228601" y="1066800"/>
            <a:ext cx="1173479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Footer Placeholder 1">
            <a:extLst>
              <a:ext uri="{FF2B5EF4-FFF2-40B4-BE49-F238E27FC236}">
                <a16:creationId xmlns:a16="http://schemas.microsoft.com/office/drawing/2014/main" id="{88FF850A-0ECA-4DB7-A430-3320486CE690}"/>
              </a:ext>
            </a:extLst>
          </p:cNvPr>
          <p:cNvSpPr>
            <a:spLocks noGrp="1"/>
          </p:cNvSpPr>
          <p:nvPr>
            <p:ph type="ftr" sz="quarter" idx="10"/>
          </p:nvPr>
        </p:nvSpPr>
        <p:spPr>
          <a:xfrm>
            <a:off x="0" y="0"/>
            <a:ext cx="0" cy="0"/>
          </a:xfrm>
        </p:spPr>
        <p:txBody>
          <a:bodyPr/>
          <a:lstStyle>
            <a:lvl1pPr defTabSz="609555" eaLnBrk="1" fontAlgn="auto" hangingPunct="1">
              <a:spcBef>
                <a:spcPts val="0"/>
              </a:spcBef>
              <a:spcAft>
                <a:spcPts val="0"/>
              </a:spcAft>
              <a:defRPr dirty="0">
                <a:latin typeface="+mn-lt"/>
                <a:ea typeface="+mn-ea"/>
              </a:defRPr>
            </a:lvl1pPr>
          </a:lstStyle>
          <a:p>
            <a:pPr>
              <a:defRPr/>
            </a:pPr>
            <a:endParaRPr lang="en-US"/>
          </a:p>
        </p:txBody>
      </p:sp>
      <p:sp>
        <p:nvSpPr>
          <p:cNvPr id="5" name="Slide Number Placeholder 2">
            <a:extLst>
              <a:ext uri="{FF2B5EF4-FFF2-40B4-BE49-F238E27FC236}">
                <a16:creationId xmlns:a16="http://schemas.microsoft.com/office/drawing/2014/main" id="{51E03839-4393-4362-96DF-F40B9BE8F82C}"/>
              </a:ext>
            </a:extLst>
          </p:cNvPr>
          <p:cNvSpPr>
            <a:spLocks noGrp="1"/>
          </p:cNvSpPr>
          <p:nvPr>
            <p:ph type="sldNum" sz="quarter" idx="11"/>
          </p:nvPr>
        </p:nvSpPr>
        <p:spPr>
          <a:xfrm>
            <a:off x="0" y="0"/>
            <a:ext cx="0" cy="0"/>
          </a:xfrm>
        </p:spPr>
        <p:txBody>
          <a:bodyPr/>
          <a:lstStyle>
            <a:lvl1pPr algn="ctr" eaLnBrk="1" fontAlgn="auto" hangingPunct="1">
              <a:spcBef>
                <a:spcPts val="0"/>
              </a:spcBef>
              <a:spcAft>
                <a:spcPts val="0"/>
              </a:spcAft>
              <a:defRPr>
                <a:latin typeface="+mn-lt"/>
                <a:ea typeface="+mn-ea"/>
              </a:defRPr>
            </a:lvl1pPr>
          </a:lstStyle>
          <a:p>
            <a:pPr>
              <a:defRPr/>
            </a:pPr>
            <a:fld id="{31D7FF09-67A2-429D-BC81-35E31F298364}" type="slidenum">
              <a:rPr lang="en-US"/>
              <a:pPr>
                <a:defRPr/>
              </a:pPr>
              <a:t>‹#›</a:t>
            </a:fld>
            <a:endParaRPr lang="en-US"/>
          </a:p>
        </p:txBody>
      </p:sp>
    </p:spTree>
    <p:extLst>
      <p:ext uri="{BB962C8B-B14F-4D97-AF65-F5344CB8AC3E}">
        <p14:creationId xmlns:p14="http://schemas.microsoft.com/office/powerpoint/2010/main" val="3352448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s - BF-B">
    <p:spTree>
      <p:nvGrpSpPr>
        <p:cNvPr id="1" name=""/>
        <p:cNvGrpSpPr/>
        <p:nvPr/>
      </p:nvGrpSpPr>
      <p:grpSpPr>
        <a:xfrm>
          <a:off x="0" y="0"/>
          <a:ext cx="0" cy="0"/>
          <a:chOff x="0" y="0"/>
          <a:chExt cx="0" cy="0"/>
        </a:xfrm>
      </p:grpSpPr>
      <p:sp>
        <p:nvSpPr>
          <p:cNvPr id="5" name="Content Placeholder 2"/>
          <p:cNvSpPr>
            <a:spLocks noGrp="1"/>
          </p:cNvSpPr>
          <p:nvPr>
            <p:ph idx="1"/>
          </p:nvPr>
        </p:nvSpPr>
        <p:spPr>
          <a:xfrm>
            <a:off x="228600" y="1066800"/>
            <a:ext cx="11734800"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タイトル 1"/>
          <p:cNvSpPr>
            <a:spLocks noGrp="1"/>
          </p:cNvSpPr>
          <p:nvPr>
            <p:ph type="title"/>
          </p:nvPr>
        </p:nvSpPr>
        <p:spPr>
          <a:xfrm>
            <a:off x="228601" y="228600"/>
            <a:ext cx="11734799" cy="533400"/>
          </a:xfrm>
          <a:prstGeom prst="rect">
            <a:avLst/>
          </a:prstGeom>
        </p:spPr>
        <p:txBody>
          <a:bodyPr tIns="0" bIns="0" anchor="t">
            <a:noAutofit/>
          </a:bodyPr>
          <a:lstStyle>
            <a:lvl1pPr>
              <a:defRPr lang="en-US" altLang="ja-JP" spc="0" dirty="0" smtClean="0">
                <a:solidFill>
                  <a:schemeClr val="tx1"/>
                </a:solidFill>
                <a:latin typeface="+mj-ea"/>
                <a:ea typeface="+mj-ea"/>
                <a:cs typeface="Arial"/>
              </a:defRPr>
            </a:lvl1pPr>
          </a:lstStyle>
          <a:p>
            <a:pPr lvl="0"/>
            <a:r>
              <a:rPr lang="en-US" altLang="ja-JP"/>
              <a:t>Click to edit Master title style</a:t>
            </a:r>
          </a:p>
        </p:txBody>
      </p:sp>
      <p:sp>
        <p:nvSpPr>
          <p:cNvPr id="4" name="Footer Placeholder 1">
            <a:extLst>
              <a:ext uri="{FF2B5EF4-FFF2-40B4-BE49-F238E27FC236}">
                <a16:creationId xmlns:a16="http://schemas.microsoft.com/office/drawing/2014/main" id="{42AB7FE2-F1AE-405A-AD4E-B48EEBDB1D1A}"/>
              </a:ext>
            </a:extLst>
          </p:cNvPr>
          <p:cNvSpPr>
            <a:spLocks noGrp="1"/>
          </p:cNvSpPr>
          <p:nvPr>
            <p:ph type="ftr" sz="quarter" idx="10"/>
          </p:nvPr>
        </p:nvSpPr>
        <p:spPr>
          <a:xfrm>
            <a:off x="0" y="0"/>
            <a:ext cx="0" cy="0"/>
          </a:xfrm>
        </p:spPr>
        <p:txBody>
          <a:bodyPr/>
          <a:lstStyle>
            <a:lvl1pPr defTabSz="609555" eaLnBrk="1" fontAlgn="auto" hangingPunct="1">
              <a:spcBef>
                <a:spcPts val="0"/>
              </a:spcBef>
              <a:spcAft>
                <a:spcPts val="0"/>
              </a:spcAft>
              <a:defRPr dirty="0">
                <a:latin typeface="+mn-lt"/>
                <a:ea typeface="+mn-ea"/>
              </a:defRPr>
            </a:lvl1pPr>
          </a:lstStyle>
          <a:p>
            <a:pPr>
              <a:defRPr/>
            </a:pPr>
            <a:r>
              <a:rPr lang="en-US"/>
              <a:t>© 2021 NTT DATA, Inc. All rights reserved.</a:t>
            </a:r>
          </a:p>
        </p:txBody>
      </p:sp>
      <p:sp>
        <p:nvSpPr>
          <p:cNvPr id="7" name="Slide Number Placeholder 2">
            <a:extLst>
              <a:ext uri="{FF2B5EF4-FFF2-40B4-BE49-F238E27FC236}">
                <a16:creationId xmlns:a16="http://schemas.microsoft.com/office/drawing/2014/main" id="{7C990EFE-B5AA-4D01-8DB8-C9A04CC8B860}"/>
              </a:ext>
            </a:extLst>
          </p:cNvPr>
          <p:cNvSpPr>
            <a:spLocks noGrp="1"/>
          </p:cNvSpPr>
          <p:nvPr>
            <p:ph type="sldNum" sz="quarter" idx="11"/>
          </p:nvPr>
        </p:nvSpPr>
        <p:spPr>
          <a:xfrm>
            <a:off x="0" y="0"/>
            <a:ext cx="0" cy="0"/>
          </a:xfrm>
        </p:spPr>
        <p:txBody>
          <a:bodyPr/>
          <a:lstStyle>
            <a:lvl1pPr algn="ctr" eaLnBrk="1" fontAlgn="auto" hangingPunct="1">
              <a:spcBef>
                <a:spcPts val="0"/>
              </a:spcBef>
              <a:spcAft>
                <a:spcPts val="0"/>
              </a:spcAft>
              <a:defRPr>
                <a:latin typeface="+mn-lt"/>
                <a:ea typeface="+mn-ea"/>
              </a:defRPr>
            </a:lvl1pPr>
          </a:lstStyle>
          <a:p>
            <a:pPr>
              <a:defRPr/>
            </a:pPr>
            <a:fld id="{C8B12779-8B0C-4220-9424-FA5720028020}" type="slidenum">
              <a:rPr lang="en-US"/>
              <a:pPr>
                <a:defRPr/>
              </a:pPr>
              <a:t>‹#›</a:t>
            </a:fld>
            <a:endParaRPr lang="en-US"/>
          </a:p>
        </p:txBody>
      </p:sp>
    </p:spTree>
    <p:extLst>
      <p:ext uri="{BB962C8B-B14F-4D97-AF65-F5344CB8AC3E}">
        <p14:creationId xmlns:p14="http://schemas.microsoft.com/office/powerpoint/2010/main" val="350377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4182368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2_Title Slide B (Human Blue Logotype)">
    <p:spTree>
      <p:nvGrpSpPr>
        <p:cNvPr id="1" name=""/>
        <p:cNvGrpSpPr/>
        <p:nvPr/>
      </p:nvGrpSpPr>
      <p:grpSpPr>
        <a:xfrm>
          <a:off x="0" y="0"/>
          <a:ext cx="0" cy="0"/>
          <a:chOff x="0" y="0"/>
          <a:chExt cx="0" cy="0"/>
        </a:xfrm>
      </p:grpSpPr>
      <p:pic>
        <p:nvPicPr>
          <p:cNvPr id="4" name="図 7">
            <a:extLst>
              <a:ext uri="{FF2B5EF4-FFF2-40B4-BE49-F238E27FC236}">
                <a16:creationId xmlns:a16="http://schemas.microsoft.com/office/drawing/2014/main" id="{FB35726F-F97E-491D-BB26-209757EAA1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7358" b="17554"/>
          <a:stretch>
            <a:fillRect/>
          </a:stretch>
        </p:blipFill>
        <p:spPr bwMode="auto">
          <a:xfrm>
            <a:off x="0" y="-26988"/>
            <a:ext cx="12212638" cy="474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24">
            <a:extLst>
              <a:ext uri="{FF2B5EF4-FFF2-40B4-BE49-F238E27FC236}">
                <a16:creationId xmlns:a16="http://schemas.microsoft.com/office/drawing/2014/main" id="{149A37BB-E014-44D6-874E-37F3F7E1CF7C}"/>
              </a:ext>
            </a:extLst>
          </p:cNvPr>
          <p:cNvSpPr/>
          <p:nvPr userDrawn="1"/>
        </p:nvSpPr>
        <p:spPr>
          <a:xfrm>
            <a:off x="0" y="4713288"/>
            <a:ext cx="12192000" cy="2155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latin typeface="HGPGothicE" charset="-128"/>
              <a:ea typeface="HGPGothicE" charset="-128"/>
            </a:endParaRPr>
          </a:p>
        </p:txBody>
      </p:sp>
      <p:pic>
        <p:nvPicPr>
          <p:cNvPr id="6" name="図 25">
            <a:extLst>
              <a:ext uri="{FF2B5EF4-FFF2-40B4-BE49-F238E27FC236}">
                <a16:creationId xmlns:a16="http://schemas.microsoft.com/office/drawing/2014/main" id="{7B6F90FC-CC8D-4500-BB96-A7FB945E3D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0688"/>
            <a:ext cx="3576638" cy="643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7BC7D5D3-742E-44D1-B92C-41FED30D4443}"/>
              </a:ext>
            </a:extLst>
          </p:cNvPr>
          <p:cNvSpPr txBox="1">
            <a:spLocks noChangeArrowheads="1"/>
          </p:cNvSpPr>
          <p:nvPr userDrawn="1"/>
        </p:nvSpPr>
        <p:spPr bwMode="auto">
          <a:xfrm>
            <a:off x="2681288" y="1892300"/>
            <a:ext cx="185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400">
              <a:latin typeface="HGPGothicE" panose="020B0400000000000000" pitchFamily="34" charset="-128"/>
              <a:ea typeface="HGPGothicE" panose="020B0400000000000000" pitchFamily="34" charset="-128"/>
            </a:endParaRPr>
          </a:p>
        </p:txBody>
      </p:sp>
      <p:grpSp>
        <p:nvGrpSpPr>
          <p:cNvPr id="8" name="Group 15">
            <a:extLst>
              <a:ext uri="{FF2B5EF4-FFF2-40B4-BE49-F238E27FC236}">
                <a16:creationId xmlns:a16="http://schemas.microsoft.com/office/drawing/2014/main" id="{559978CB-C4AE-4FAC-BF78-F3570DAF0BEF}"/>
              </a:ext>
            </a:extLst>
          </p:cNvPr>
          <p:cNvGrpSpPr>
            <a:grpSpLocks/>
          </p:cNvGrpSpPr>
          <p:nvPr userDrawn="1"/>
        </p:nvGrpSpPr>
        <p:grpSpPr bwMode="auto">
          <a:xfrm>
            <a:off x="9448800" y="420688"/>
            <a:ext cx="2362200" cy="779462"/>
            <a:chOff x="9448800" y="420688"/>
            <a:chExt cx="2362201" cy="779463"/>
          </a:xfrm>
        </p:grpSpPr>
        <p:sp>
          <p:nvSpPr>
            <p:cNvPr id="9" name="Freeform 5">
              <a:extLst>
                <a:ext uri="{FF2B5EF4-FFF2-40B4-BE49-F238E27FC236}">
                  <a16:creationId xmlns:a16="http://schemas.microsoft.com/office/drawing/2014/main" id="{E70CF959-E30A-45E1-BEC1-FE8D1D068C73}"/>
                </a:ext>
              </a:extLst>
            </p:cNvPr>
            <p:cNvSpPr>
              <a:spLocks/>
            </p:cNvSpPr>
            <p:nvPr userDrawn="1"/>
          </p:nvSpPr>
          <p:spPr bwMode="auto">
            <a:xfrm>
              <a:off x="10166350" y="862013"/>
              <a:ext cx="254000" cy="338138"/>
            </a:xfrm>
            <a:custGeom>
              <a:avLst/>
              <a:gdLst>
                <a:gd name="T0" fmla="*/ 31978 w 278"/>
                <a:gd name="T1" fmla="*/ 225119 h 368"/>
                <a:gd name="T2" fmla="*/ 39288 w 278"/>
                <a:gd name="T3" fmla="*/ 266467 h 368"/>
                <a:gd name="T4" fmla="*/ 62129 w 278"/>
                <a:gd name="T5" fmla="*/ 293114 h 368"/>
                <a:gd name="T6" fmla="*/ 95935 w 278"/>
                <a:gd name="T7" fmla="*/ 307816 h 368"/>
                <a:gd name="T8" fmla="*/ 137050 w 278"/>
                <a:gd name="T9" fmla="*/ 312410 h 368"/>
                <a:gd name="T10" fmla="*/ 165374 w 278"/>
                <a:gd name="T11" fmla="*/ 308735 h 368"/>
                <a:gd name="T12" fmla="*/ 192784 w 278"/>
                <a:gd name="T13" fmla="*/ 296790 h 368"/>
                <a:gd name="T14" fmla="*/ 214712 w 278"/>
                <a:gd name="T15" fmla="*/ 276575 h 368"/>
                <a:gd name="T16" fmla="*/ 222935 w 278"/>
                <a:gd name="T17" fmla="*/ 246253 h 368"/>
                <a:gd name="T18" fmla="*/ 216540 w 278"/>
                <a:gd name="T19" fmla="*/ 222362 h 368"/>
                <a:gd name="T20" fmla="*/ 201007 w 278"/>
                <a:gd name="T21" fmla="*/ 205823 h 368"/>
                <a:gd name="T22" fmla="*/ 179079 w 278"/>
                <a:gd name="T23" fmla="*/ 194797 h 368"/>
                <a:gd name="T24" fmla="*/ 156237 w 278"/>
                <a:gd name="T25" fmla="*/ 187446 h 368"/>
                <a:gd name="T26" fmla="*/ 84058 w 278"/>
                <a:gd name="T27" fmla="*/ 169988 h 368"/>
                <a:gd name="T28" fmla="*/ 56647 w 278"/>
                <a:gd name="T29" fmla="*/ 160799 h 368"/>
                <a:gd name="T30" fmla="*/ 33806 w 278"/>
                <a:gd name="T31" fmla="*/ 146098 h 368"/>
                <a:gd name="T32" fmla="*/ 17360 w 278"/>
                <a:gd name="T33" fmla="*/ 124045 h 368"/>
                <a:gd name="T34" fmla="*/ 11878 w 278"/>
                <a:gd name="T35" fmla="*/ 90966 h 368"/>
                <a:gd name="T36" fmla="*/ 16446 w 278"/>
                <a:gd name="T37" fmla="*/ 63401 h 368"/>
                <a:gd name="T38" fmla="*/ 32892 w 278"/>
                <a:gd name="T39" fmla="*/ 33998 h 368"/>
                <a:gd name="T40" fmla="*/ 67612 w 278"/>
                <a:gd name="T41" fmla="*/ 10107 h 368"/>
                <a:gd name="T42" fmla="*/ 123345 w 278"/>
                <a:gd name="T43" fmla="*/ 0 h 368"/>
                <a:gd name="T44" fmla="*/ 169029 w 278"/>
                <a:gd name="T45" fmla="*/ 6432 h 368"/>
                <a:gd name="T46" fmla="*/ 206489 w 278"/>
                <a:gd name="T47" fmla="*/ 25728 h 368"/>
                <a:gd name="T48" fmla="*/ 232986 w 278"/>
                <a:gd name="T49" fmla="*/ 56969 h 368"/>
                <a:gd name="T50" fmla="*/ 242122 w 278"/>
                <a:gd name="T51" fmla="*/ 101074 h 368"/>
                <a:gd name="T52" fmla="*/ 211971 w 278"/>
                <a:gd name="T53" fmla="*/ 101074 h 368"/>
                <a:gd name="T54" fmla="*/ 203748 w 278"/>
                <a:gd name="T55" fmla="*/ 67995 h 368"/>
                <a:gd name="T56" fmla="*/ 183647 w 278"/>
                <a:gd name="T57" fmla="*/ 45024 h 368"/>
                <a:gd name="T58" fmla="*/ 156237 w 278"/>
                <a:gd name="T59" fmla="*/ 31241 h 368"/>
                <a:gd name="T60" fmla="*/ 123345 w 278"/>
                <a:gd name="T61" fmla="*/ 26647 h 368"/>
                <a:gd name="T62" fmla="*/ 93194 w 278"/>
                <a:gd name="T63" fmla="*/ 29403 h 368"/>
                <a:gd name="T64" fmla="*/ 66698 w 278"/>
                <a:gd name="T65" fmla="*/ 40430 h 368"/>
                <a:gd name="T66" fmla="*/ 49338 w 278"/>
                <a:gd name="T67" fmla="*/ 60644 h 368"/>
                <a:gd name="T68" fmla="*/ 42029 w 278"/>
                <a:gd name="T69" fmla="*/ 90966 h 368"/>
                <a:gd name="T70" fmla="*/ 46597 w 278"/>
                <a:gd name="T71" fmla="*/ 111181 h 368"/>
                <a:gd name="T72" fmla="*/ 56647 w 278"/>
                <a:gd name="T73" fmla="*/ 124964 h 368"/>
                <a:gd name="T74" fmla="*/ 72180 w 278"/>
                <a:gd name="T75" fmla="*/ 134153 h 368"/>
                <a:gd name="T76" fmla="*/ 91367 w 278"/>
                <a:gd name="T77" fmla="*/ 140585 h 368"/>
                <a:gd name="T78" fmla="*/ 169942 w 278"/>
                <a:gd name="T79" fmla="*/ 159880 h 368"/>
                <a:gd name="T80" fmla="*/ 201921 w 278"/>
                <a:gd name="T81" fmla="*/ 170907 h 368"/>
                <a:gd name="T82" fmla="*/ 229331 w 278"/>
                <a:gd name="T83" fmla="*/ 187446 h 368"/>
                <a:gd name="T84" fmla="*/ 246691 w 278"/>
                <a:gd name="T85" fmla="*/ 211336 h 368"/>
                <a:gd name="T86" fmla="*/ 254000 w 278"/>
                <a:gd name="T87" fmla="*/ 245334 h 368"/>
                <a:gd name="T88" fmla="*/ 252173 w 278"/>
                <a:gd name="T89" fmla="*/ 260035 h 368"/>
                <a:gd name="T90" fmla="*/ 246691 w 278"/>
                <a:gd name="T91" fmla="*/ 279331 h 368"/>
                <a:gd name="T92" fmla="*/ 234813 w 278"/>
                <a:gd name="T93" fmla="*/ 300465 h 368"/>
                <a:gd name="T94" fmla="*/ 212885 w 278"/>
                <a:gd name="T95" fmla="*/ 319761 h 368"/>
                <a:gd name="T96" fmla="*/ 179079 w 278"/>
                <a:gd name="T97" fmla="*/ 333544 h 368"/>
                <a:gd name="T98" fmla="*/ 129741 w 278"/>
                <a:gd name="T99" fmla="*/ 338138 h 368"/>
                <a:gd name="T100" fmla="*/ 77662 w 278"/>
                <a:gd name="T101" fmla="*/ 331706 h 368"/>
                <a:gd name="T102" fmla="*/ 35633 w 278"/>
                <a:gd name="T103" fmla="*/ 311491 h 368"/>
                <a:gd name="T104" fmla="*/ 9137 w 278"/>
                <a:gd name="T105" fmla="*/ 275656 h 368"/>
                <a:gd name="T106" fmla="*/ 914 w 278"/>
                <a:gd name="T107" fmla="*/ 225119 h 368"/>
                <a:gd name="T108" fmla="*/ 31978 w 278"/>
                <a:gd name="T109" fmla="*/ 225119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 name="Freeform 6">
              <a:extLst>
                <a:ext uri="{FF2B5EF4-FFF2-40B4-BE49-F238E27FC236}">
                  <a16:creationId xmlns:a16="http://schemas.microsoft.com/office/drawing/2014/main" id="{5BC50250-3E59-4692-9363-A8F9A84C178C}"/>
                </a:ext>
              </a:extLst>
            </p:cNvPr>
            <p:cNvSpPr>
              <a:spLocks noEditPoints="1"/>
            </p:cNvSpPr>
            <p:nvPr userDrawn="1"/>
          </p:nvSpPr>
          <p:spPr bwMode="auto">
            <a:xfrm>
              <a:off x="10452100" y="952501"/>
              <a:ext cx="209550" cy="247650"/>
            </a:xfrm>
            <a:custGeom>
              <a:avLst/>
              <a:gdLst>
                <a:gd name="T0" fmla="*/ 28367 w 229"/>
                <a:gd name="T1" fmla="*/ 132080 h 270"/>
                <a:gd name="T2" fmla="*/ 32942 w 229"/>
                <a:gd name="T3" fmla="*/ 164183 h 270"/>
                <a:gd name="T4" fmla="*/ 46668 w 229"/>
                <a:gd name="T5" fmla="*/ 193534 h 270"/>
                <a:gd name="T6" fmla="*/ 70460 w 229"/>
                <a:gd name="T7" fmla="*/ 215547 h 270"/>
                <a:gd name="T8" fmla="*/ 106148 w 229"/>
                <a:gd name="T9" fmla="*/ 223802 h 270"/>
                <a:gd name="T10" fmla="*/ 154646 w 229"/>
                <a:gd name="T11" fmla="*/ 207292 h 270"/>
                <a:gd name="T12" fmla="*/ 179353 w 229"/>
                <a:gd name="T13" fmla="*/ 164183 h 270"/>
                <a:gd name="T14" fmla="*/ 207720 w 229"/>
                <a:gd name="T15" fmla="*/ 164183 h 270"/>
                <a:gd name="T16" fmla="*/ 174778 w 229"/>
                <a:gd name="T17" fmla="*/ 225637 h 270"/>
                <a:gd name="T18" fmla="*/ 106148 w 229"/>
                <a:gd name="T19" fmla="*/ 247650 h 270"/>
                <a:gd name="T20" fmla="*/ 57649 w 229"/>
                <a:gd name="T21" fmla="*/ 237561 h 270"/>
                <a:gd name="T22" fmla="*/ 25622 w 229"/>
                <a:gd name="T23" fmla="*/ 210961 h 270"/>
                <a:gd name="T24" fmla="*/ 6405 w 229"/>
                <a:gd name="T25" fmla="*/ 171521 h 270"/>
                <a:gd name="T26" fmla="*/ 0 w 229"/>
                <a:gd name="T27" fmla="*/ 123825 h 270"/>
                <a:gd name="T28" fmla="*/ 6405 w 229"/>
                <a:gd name="T29" fmla="*/ 78881 h 270"/>
                <a:gd name="T30" fmla="*/ 25622 w 229"/>
                <a:gd name="T31" fmla="*/ 38523 h 270"/>
                <a:gd name="T32" fmla="*/ 57649 w 229"/>
                <a:gd name="T33" fmla="*/ 11007 h 270"/>
                <a:gd name="T34" fmla="*/ 106148 w 229"/>
                <a:gd name="T35" fmla="*/ 0 h 270"/>
                <a:gd name="T36" fmla="*/ 153731 w 229"/>
                <a:gd name="T37" fmla="*/ 11007 h 270"/>
                <a:gd name="T38" fmla="*/ 186673 w 229"/>
                <a:gd name="T39" fmla="*/ 41275 h 270"/>
                <a:gd name="T40" fmla="*/ 204060 w 229"/>
                <a:gd name="T41" fmla="*/ 83467 h 270"/>
                <a:gd name="T42" fmla="*/ 208635 w 229"/>
                <a:gd name="T43" fmla="*/ 132080 h 270"/>
                <a:gd name="T44" fmla="*/ 28367 w 229"/>
                <a:gd name="T45" fmla="*/ 132080 h 270"/>
                <a:gd name="T46" fmla="*/ 180268 w 229"/>
                <a:gd name="T47" fmla="*/ 107315 h 270"/>
                <a:gd name="T48" fmla="*/ 174778 w 229"/>
                <a:gd name="T49" fmla="*/ 76129 h 270"/>
                <a:gd name="T50" fmla="*/ 160136 w 229"/>
                <a:gd name="T51" fmla="*/ 49530 h 270"/>
                <a:gd name="T52" fmla="*/ 136345 w 229"/>
                <a:gd name="T53" fmla="*/ 31186 h 270"/>
                <a:gd name="T54" fmla="*/ 106148 w 229"/>
                <a:gd name="T55" fmla="*/ 23848 h 270"/>
                <a:gd name="T56" fmla="*/ 75035 w 229"/>
                <a:gd name="T57" fmla="*/ 31186 h 270"/>
                <a:gd name="T58" fmla="*/ 51244 w 229"/>
                <a:gd name="T59" fmla="*/ 49530 h 270"/>
                <a:gd name="T60" fmla="*/ 36603 w 229"/>
                <a:gd name="T61" fmla="*/ 76129 h 270"/>
                <a:gd name="T62" fmla="*/ 28367 w 229"/>
                <a:gd name="T63" fmla="*/ 107315 h 270"/>
                <a:gd name="T64" fmla="*/ 180268 w 229"/>
                <a:gd name="T65" fmla="*/ 107315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7">
              <a:extLst>
                <a:ext uri="{FF2B5EF4-FFF2-40B4-BE49-F238E27FC236}">
                  <a16:creationId xmlns:a16="http://schemas.microsoft.com/office/drawing/2014/main" id="{D81B2029-E8F5-4AC6-8A61-FF092868DFA2}"/>
                </a:ext>
              </a:extLst>
            </p:cNvPr>
            <p:cNvSpPr>
              <a:spLocks/>
            </p:cNvSpPr>
            <p:nvPr userDrawn="1"/>
          </p:nvSpPr>
          <p:spPr bwMode="auto">
            <a:xfrm>
              <a:off x="10698163" y="955676"/>
              <a:ext cx="115888" cy="238125"/>
            </a:xfrm>
            <a:custGeom>
              <a:avLst/>
              <a:gdLst>
                <a:gd name="T0" fmla="*/ 0 w 126"/>
                <a:gd name="T1" fmla="*/ 3663 h 260"/>
                <a:gd name="T2" fmla="*/ 26673 w 126"/>
                <a:gd name="T3" fmla="*/ 3663 h 260"/>
                <a:gd name="T4" fmla="*/ 26673 w 126"/>
                <a:gd name="T5" fmla="*/ 58615 h 260"/>
                <a:gd name="T6" fmla="*/ 27592 w 126"/>
                <a:gd name="T7" fmla="*/ 58615 h 260"/>
                <a:gd name="T8" fmla="*/ 61623 w 126"/>
                <a:gd name="T9" fmla="*/ 14654 h 260"/>
                <a:gd name="T10" fmla="*/ 115888 w 126"/>
                <a:gd name="T11" fmla="*/ 916 h 260"/>
                <a:gd name="T12" fmla="*/ 115888 w 126"/>
                <a:gd name="T13" fmla="*/ 29308 h 260"/>
                <a:gd name="T14" fmla="*/ 80938 w 126"/>
                <a:gd name="T15" fmla="*/ 34803 h 260"/>
                <a:gd name="T16" fmla="*/ 53345 w 126"/>
                <a:gd name="T17" fmla="*/ 52204 h 260"/>
                <a:gd name="T18" fmla="*/ 34950 w 126"/>
                <a:gd name="T19" fmla="*/ 79680 h 260"/>
                <a:gd name="T20" fmla="*/ 28512 w 126"/>
                <a:gd name="T21" fmla="*/ 113567 h 260"/>
                <a:gd name="T22" fmla="*/ 28512 w 126"/>
                <a:gd name="T23" fmla="*/ 238125 h 260"/>
                <a:gd name="T24" fmla="*/ 0 w 126"/>
                <a:gd name="T25" fmla="*/ 238125 h 260"/>
                <a:gd name="T26" fmla="*/ 0 w 126"/>
                <a:gd name="T27" fmla="*/ 3663 h 2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8">
              <a:extLst>
                <a:ext uri="{FF2B5EF4-FFF2-40B4-BE49-F238E27FC236}">
                  <a16:creationId xmlns:a16="http://schemas.microsoft.com/office/drawing/2014/main" id="{7B0CF3B3-54B8-4374-B8C0-291C4E792BE1}"/>
                </a:ext>
              </a:extLst>
            </p:cNvPr>
            <p:cNvSpPr>
              <a:spLocks/>
            </p:cNvSpPr>
            <p:nvPr userDrawn="1"/>
          </p:nvSpPr>
          <p:spPr bwMode="auto">
            <a:xfrm>
              <a:off x="10837863" y="958851"/>
              <a:ext cx="207963" cy="234950"/>
            </a:xfrm>
            <a:custGeom>
              <a:avLst/>
              <a:gdLst>
                <a:gd name="T0" fmla="*/ 0 w 131"/>
                <a:gd name="T1" fmla="*/ 0 h 148"/>
                <a:gd name="T2" fmla="*/ 31750 w 131"/>
                <a:gd name="T3" fmla="*/ 0 h 148"/>
                <a:gd name="T4" fmla="*/ 104775 w 131"/>
                <a:gd name="T5" fmla="*/ 206375 h 148"/>
                <a:gd name="T6" fmla="*/ 106363 w 131"/>
                <a:gd name="T7" fmla="*/ 206375 h 148"/>
                <a:gd name="T8" fmla="*/ 177800 w 131"/>
                <a:gd name="T9" fmla="*/ 0 h 148"/>
                <a:gd name="T10" fmla="*/ 207963 w 131"/>
                <a:gd name="T11" fmla="*/ 0 h 148"/>
                <a:gd name="T12" fmla="*/ 120650 w 131"/>
                <a:gd name="T13" fmla="*/ 234950 h 148"/>
                <a:gd name="T14" fmla="*/ 90488 w 131"/>
                <a:gd name="T15" fmla="*/ 234950 h 148"/>
                <a:gd name="T16" fmla="*/ 0 w 131"/>
                <a:gd name="T17" fmla="*/ 0 h 1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9">
              <a:extLst>
                <a:ext uri="{FF2B5EF4-FFF2-40B4-BE49-F238E27FC236}">
                  <a16:creationId xmlns:a16="http://schemas.microsoft.com/office/drawing/2014/main" id="{8E45F83B-CFF9-40B4-8373-E0B159C5FD58}"/>
                </a:ext>
              </a:extLst>
            </p:cNvPr>
            <p:cNvSpPr>
              <a:spLocks noEditPoints="1"/>
            </p:cNvSpPr>
            <p:nvPr userDrawn="1"/>
          </p:nvSpPr>
          <p:spPr bwMode="auto">
            <a:xfrm>
              <a:off x="11074400" y="868363"/>
              <a:ext cx="28575" cy="325438"/>
            </a:xfrm>
            <a:custGeom>
              <a:avLst/>
              <a:gdLst>
                <a:gd name="T0" fmla="*/ 0 w 18"/>
                <a:gd name="T1" fmla="*/ 0 h 205"/>
                <a:gd name="T2" fmla="*/ 28575 w 18"/>
                <a:gd name="T3" fmla="*/ 0 h 205"/>
                <a:gd name="T4" fmla="*/ 28575 w 18"/>
                <a:gd name="T5" fmla="*/ 46038 h 205"/>
                <a:gd name="T6" fmla="*/ 0 w 18"/>
                <a:gd name="T7" fmla="*/ 46038 h 205"/>
                <a:gd name="T8" fmla="*/ 0 w 18"/>
                <a:gd name="T9" fmla="*/ 0 h 205"/>
                <a:gd name="T10" fmla="*/ 0 w 18"/>
                <a:gd name="T11" fmla="*/ 90488 h 205"/>
                <a:gd name="T12" fmla="*/ 28575 w 18"/>
                <a:gd name="T13" fmla="*/ 90488 h 205"/>
                <a:gd name="T14" fmla="*/ 28575 w 18"/>
                <a:gd name="T15" fmla="*/ 325438 h 205"/>
                <a:gd name="T16" fmla="*/ 0 w 18"/>
                <a:gd name="T17" fmla="*/ 325438 h 205"/>
                <a:gd name="T18" fmla="*/ 0 w 18"/>
                <a:gd name="T19" fmla="*/ 90488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DF673304-58D5-4DE9-82B6-5F00C7C83199}"/>
                </a:ext>
              </a:extLst>
            </p:cNvPr>
            <p:cNvSpPr>
              <a:spLocks/>
            </p:cNvSpPr>
            <p:nvPr userDrawn="1"/>
          </p:nvSpPr>
          <p:spPr bwMode="auto">
            <a:xfrm>
              <a:off x="11145838" y="952501"/>
              <a:ext cx="207963" cy="247650"/>
            </a:xfrm>
            <a:custGeom>
              <a:avLst/>
              <a:gdLst>
                <a:gd name="T0" fmla="*/ 177597 w 226"/>
                <a:gd name="T1" fmla="*/ 80716 h 270"/>
                <a:gd name="T2" fmla="*/ 155512 w 226"/>
                <a:gd name="T3" fmla="*/ 39441 h 270"/>
                <a:gd name="T4" fmla="*/ 111343 w 226"/>
                <a:gd name="T5" fmla="*/ 23848 h 270"/>
                <a:gd name="T6" fmla="*/ 75456 w 226"/>
                <a:gd name="T7" fmla="*/ 33020 h 270"/>
                <a:gd name="T8" fmla="*/ 49690 w 226"/>
                <a:gd name="T9" fmla="*/ 55033 h 270"/>
                <a:gd name="T10" fmla="*/ 34047 w 226"/>
                <a:gd name="T11" fmla="*/ 87136 h 270"/>
                <a:gd name="T12" fmla="*/ 28526 w 226"/>
                <a:gd name="T13" fmla="*/ 123825 h 270"/>
                <a:gd name="T14" fmla="*/ 34047 w 226"/>
                <a:gd name="T15" fmla="*/ 160514 h 270"/>
                <a:gd name="T16" fmla="*/ 49690 w 226"/>
                <a:gd name="T17" fmla="*/ 192617 h 270"/>
                <a:gd name="T18" fmla="*/ 75456 w 226"/>
                <a:gd name="T19" fmla="*/ 215547 h 270"/>
                <a:gd name="T20" fmla="*/ 111343 w 226"/>
                <a:gd name="T21" fmla="*/ 223802 h 270"/>
                <a:gd name="T22" fmla="*/ 136188 w 226"/>
                <a:gd name="T23" fmla="*/ 219216 h 270"/>
                <a:gd name="T24" fmla="*/ 157353 w 226"/>
                <a:gd name="T25" fmla="*/ 205458 h 270"/>
                <a:gd name="T26" fmla="*/ 172076 w 226"/>
                <a:gd name="T27" fmla="*/ 184362 h 270"/>
                <a:gd name="T28" fmla="*/ 179437 w 226"/>
                <a:gd name="T29" fmla="*/ 156845 h 270"/>
                <a:gd name="T30" fmla="*/ 207963 w 226"/>
                <a:gd name="T31" fmla="*/ 156845 h 270"/>
                <a:gd name="T32" fmla="*/ 176677 w 226"/>
                <a:gd name="T33" fmla="*/ 223802 h 270"/>
                <a:gd name="T34" fmla="*/ 111343 w 226"/>
                <a:gd name="T35" fmla="*/ 247650 h 270"/>
                <a:gd name="T36" fmla="*/ 63493 w 226"/>
                <a:gd name="T37" fmla="*/ 237561 h 270"/>
                <a:gd name="T38" fmla="*/ 28526 w 226"/>
                <a:gd name="T39" fmla="*/ 210961 h 270"/>
                <a:gd name="T40" fmla="*/ 7362 w 226"/>
                <a:gd name="T41" fmla="*/ 171521 h 270"/>
                <a:gd name="T42" fmla="*/ 0 w 226"/>
                <a:gd name="T43" fmla="*/ 123825 h 270"/>
                <a:gd name="T44" fmla="*/ 7362 w 226"/>
                <a:gd name="T45" fmla="*/ 76129 h 270"/>
                <a:gd name="T46" fmla="*/ 28526 w 226"/>
                <a:gd name="T47" fmla="*/ 36689 h 270"/>
                <a:gd name="T48" fmla="*/ 63493 w 226"/>
                <a:gd name="T49" fmla="*/ 10089 h 270"/>
                <a:gd name="T50" fmla="*/ 111343 w 226"/>
                <a:gd name="T51" fmla="*/ 0 h 270"/>
                <a:gd name="T52" fmla="*/ 174836 w 226"/>
                <a:gd name="T53" fmla="*/ 20179 h 270"/>
                <a:gd name="T54" fmla="*/ 206123 w 226"/>
                <a:gd name="T55" fmla="*/ 80716 h 270"/>
                <a:gd name="T56" fmla="*/ 177597 w 226"/>
                <a:gd name="T57" fmla="*/ 80716 h 27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362B3D78-A033-4424-B0FB-4516116178A7}"/>
                </a:ext>
              </a:extLst>
            </p:cNvPr>
            <p:cNvSpPr>
              <a:spLocks noEditPoints="1"/>
            </p:cNvSpPr>
            <p:nvPr userDrawn="1"/>
          </p:nvSpPr>
          <p:spPr bwMode="auto">
            <a:xfrm>
              <a:off x="11382375" y="952501"/>
              <a:ext cx="207963" cy="247650"/>
            </a:xfrm>
            <a:custGeom>
              <a:avLst/>
              <a:gdLst>
                <a:gd name="T0" fmla="*/ 28276 w 228"/>
                <a:gd name="T1" fmla="*/ 132080 h 270"/>
                <a:gd name="T2" fmla="*/ 32836 w 228"/>
                <a:gd name="T3" fmla="*/ 164183 h 270"/>
                <a:gd name="T4" fmla="*/ 46518 w 228"/>
                <a:gd name="T5" fmla="*/ 193534 h 270"/>
                <a:gd name="T6" fmla="*/ 70233 w 228"/>
                <a:gd name="T7" fmla="*/ 215547 h 270"/>
                <a:gd name="T8" fmla="*/ 104894 w 228"/>
                <a:gd name="T9" fmla="*/ 223802 h 270"/>
                <a:gd name="T10" fmla="*/ 154148 w 228"/>
                <a:gd name="T11" fmla="*/ 207292 h 270"/>
                <a:gd name="T12" fmla="*/ 178775 w 228"/>
                <a:gd name="T13" fmla="*/ 164183 h 270"/>
                <a:gd name="T14" fmla="*/ 207051 w 228"/>
                <a:gd name="T15" fmla="*/ 164183 h 270"/>
                <a:gd name="T16" fmla="*/ 173303 w 228"/>
                <a:gd name="T17" fmla="*/ 225637 h 270"/>
                <a:gd name="T18" fmla="*/ 104894 w 228"/>
                <a:gd name="T19" fmla="*/ 247650 h 270"/>
                <a:gd name="T20" fmla="*/ 57463 w 228"/>
                <a:gd name="T21" fmla="*/ 237561 h 270"/>
                <a:gd name="T22" fmla="*/ 24627 w 228"/>
                <a:gd name="T23" fmla="*/ 210961 h 270"/>
                <a:gd name="T24" fmla="*/ 6385 w 228"/>
                <a:gd name="T25" fmla="*/ 171521 h 270"/>
                <a:gd name="T26" fmla="*/ 0 w 228"/>
                <a:gd name="T27" fmla="*/ 123825 h 270"/>
                <a:gd name="T28" fmla="*/ 6385 w 228"/>
                <a:gd name="T29" fmla="*/ 78881 h 270"/>
                <a:gd name="T30" fmla="*/ 24627 w 228"/>
                <a:gd name="T31" fmla="*/ 38523 h 270"/>
                <a:gd name="T32" fmla="*/ 57463 w 228"/>
                <a:gd name="T33" fmla="*/ 11007 h 270"/>
                <a:gd name="T34" fmla="*/ 104894 w 228"/>
                <a:gd name="T35" fmla="*/ 0 h 270"/>
                <a:gd name="T36" fmla="*/ 153236 w 228"/>
                <a:gd name="T37" fmla="*/ 11007 h 270"/>
                <a:gd name="T38" fmla="*/ 185160 w 228"/>
                <a:gd name="T39" fmla="*/ 41275 h 270"/>
                <a:gd name="T40" fmla="*/ 203402 w 228"/>
                <a:gd name="T41" fmla="*/ 83467 h 270"/>
                <a:gd name="T42" fmla="*/ 207963 w 228"/>
                <a:gd name="T43" fmla="*/ 132080 h 270"/>
                <a:gd name="T44" fmla="*/ 28276 w 228"/>
                <a:gd name="T45" fmla="*/ 132080 h 270"/>
                <a:gd name="T46" fmla="*/ 179687 w 228"/>
                <a:gd name="T47" fmla="*/ 107315 h 270"/>
                <a:gd name="T48" fmla="*/ 173303 w 228"/>
                <a:gd name="T49" fmla="*/ 76129 h 270"/>
                <a:gd name="T50" fmla="*/ 158709 w 228"/>
                <a:gd name="T51" fmla="*/ 49530 h 270"/>
                <a:gd name="T52" fmla="*/ 135906 w 228"/>
                <a:gd name="T53" fmla="*/ 31186 h 270"/>
                <a:gd name="T54" fmla="*/ 104894 w 228"/>
                <a:gd name="T55" fmla="*/ 23848 h 270"/>
                <a:gd name="T56" fmla="*/ 73882 w 228"/>
                <a:gd name="T57" fmla="*/ 31186 h 270"/>
                <a:gd name="T58" fmla="*/ 51079 w 228"/>
                <a:gd name="T59" fmla="*/ 49530 h 270"/>
                <a:gd name="T60" fmla="*/ 35573 w 228"/>
                <a:gd name="T61" fmla="*/ 76129 h 270"/>
                <a:gd name="T62" fmla="*/ 28276 w 228"/>
                <a:gd name="T63" fmla="*/ 107315 h 270"/>
                <a:gd name="T64" fmla="*/ 179687 w 228"/>
                <a:gd name="T65" fmla="*/ 107315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226DC45B-12B9-4331-9E69-63B3AF886261}"/>
                </a:ext>
              </a:extLst>
            </p:cNvPr>
            <p:cNvSpPr>
              <a:spLocks/>
            </p:cNvSpPr>
            <p:nvPr userDrawn="1"/>
          </p:nvSpPr>
          <p:spPr bwMode="auto">
            <a:xfrm>
              <a:off x="11615738" y="952501"/>
              <a:ext cx="190500" cy="247650"/>
            </a:xfrm>
            <a:custGeom>
              <a:avLst/>
              <a:gdLst>
                <a:gd name="T0" fmla="*/ 153865 w 208"/>
                <a:gd name="T1" fmla="*/ 75212 h 270"/>
                <a:gd name="T2" fmla="*/ 148370 w 208"/>
                <a:gd name="T3" fmla="*/ 52282 h 270"/>
                <a:gd name="T4" fmla="*/ 134632 w 208"/>
                <a:gd name="T5" fmla="*/ 36689 h 270"/>
                <a:gd name="T6" fmla="*/ 115399 w 208"/>
                <a:gd name="T7" fmla="*/ 26599 h 270"/>
                <a:gd name="T8" fmla="*/ 92502 w 208"/>
                <a:gd name="T9" fmla="*/ 23848 h 270"/>
                <a:gd name="T10" fmla="*/ 73269 w 208"/>
                <a:gd name="T11" fmla="*/ 25682 h 270"/>
                <a:gd name="T12" fmla="*/ 54952 w 208"/>
                <a:gd name="T13" fmla="*/ 33020 h 270"/>
                <a:gd name="T14" fmla="*/ 42130 w 208"/>
                <a:gd name="T15" fmla="*/ 45861 h 270"/>
                <a:gd name="T16" fmla="*/ 37550 w 208"/>
                <a:gd name="T17" fmla="*/ 64206 h 270"/>
                <a:gd name="T18" fmla="*/ 42130 w 208"/>
                <a:gd name="T19" fmla="*/ 80716 h 270"/>
                <a:gd name="T20" fmla="*/ 54036 w 208"/>
                <a:gd name="T21" fmla="*/ 91722 h 270"/>
                <a:gd name="T22" fmla="*/ 69606 w 208"/>
                <a:gd name="T23" fmla="*/ 99060 h 270"/>
                <a:gd name="T24" fmla="*/ 86091 w 208"/>
                <a:gd name="T25" fmla="*/ 103646 h 270"/>
                <a:gd name="T26" fmla="*/ 123642 w 208"/>
                <a:gd name="T27" fmla="*/ 112818 h 270"/>
                <a:gd name="T28" fmla="*/ 148370 w 208"/>
                <a:gd name="T29" fmla="*/ 119239 h 270"/>
                <a:gd name="T30" fmla="*/ 169435 w 208"/>
                <a:gd name="T31" fmla="*/ 132080 h 270"/>
                <a:gd name="T32" fmla="*/ 185005 w 208"/>
                <a:gd name="T33" fmla="*/ 150424 h 270"/>
                <a:gd name="T34" fmla="*/ 190500 w 208"/>
                <a:gd name="T35" fmla="*/ 177941 h 270"/>
                <a:gd name="T36" fmla="*/ 182257 w 208"/>
                <a:gd name="T37" fmla="*/ 210044 h 270"/>
                <a:gd name="T38" fmla="*/ 160276 w 208"/>
                <a:gd name="T39" fmla="*/ 232057 h 270"/>
                <a:gd name="T40" fmla="*/ 130053 w 208"/>
                <a:gd name="T41" fmla="*/ 243981 h 270"/>
                <a:gd name="T42" fmla="*/ 96166 w 208"/>
                <a:gd name="T43" fmla="*/ 247650 h 270"/>
                <a:gd name="T44" fmla="*/ 29308 w 208"/>
                <a:gd name="T45" fmla="*/ 228388 h 270"/>
                <a:gd name="T46" fmla="*/ 0 w 208"/>
                <a:gd name="T47" fmla="*/ 165100 h 270"/>
                <a:gd name="T48" fmla="*/ 29308 w 208"/>
                <a:gd name="T49" fmla="*/ 165100 h 270"/>
                <a:gd name="T50" fmla="*/ 50373 w 208"/>
                <a:gd name="T51" fmla="*/ 209127 h 270"/>
                <a:gd name="T52" fmla="*/ 97998 w 208"/>
                <a:gd name="T53" fmla="*/ 223802 h 270"/>
                <a:gd name="T54" fmla="*/ 119063 w 208"/>
                <a:gd name="T55" fmla="*/ 221968 h 270"/>
                <a:gd name="T56" fmla="*/ 140127 w 208"/>
                <a:gd name="T57" fmla="*/ 213713 h 270"/>
                <a:gd name="T58" fmla="*/ 155697 w 208"/>
                <a:gd name="T59" fmla="*/ 199954 h 270"/>
                <a:gd name="T60" fmla="*/ 162108 w 208"/>
                <a:gd name="T61" fmla="*/ 179776 h 270"/>
                <a:gd name="T62" fmla="*/ 157529 w 208"/>
                <a:gd name="T63" fmla="*/ 162348 h 270"/>
                <a:gd name="T64" fmla="*/ 145623 w 208"/>
                <a:gd name="T65" fmla="*/ 150424 h 270"/>
                <a:gd name="T66" fmla="*/ 129137 w 208"/>
                <a:gd name="T67" fmla="*/ 142169 h 270"/>
                <a:gd name="T68" fmla="*/ 110820 w 208"/>
                <a:gd name="T69" fmla="*/ 136666 h 270"/>
                <a:gd name="T70" fmla="*/ 74185 w 208"/>
                <a:gd name="T71" fmla="*/ 128411 h 270"/>
                <a:gd name="T72" fmla="*/ 47625 w 208"/>
                <a:gd name="T73" fmla="*/ 120156 h 270"/>
                <a:gd name="T74" fmla="*/ 27476 w 208"/>
                <a:gd name="T75" fmla="*/ 108232 h 270"/>
                <a:gd name="T76" fmla="*/ 13738 w 208"/>
                <a:gd name="T77" fmla="*/ 90805 h 270"/>
                <a:gd name="T78" fmla="*/ 8243 w 208"/>
                <a:gd name="T79" fmla="*/ 66040 h 270"/>
                <a:gd name="T80" fmla="*/ 16486 w 208"/>
                <a:gd name="T81" fmla="*/ 35772 h 270"/>
                <a:gd name="T82" fmla="*/ 37550 w 208"/>
                <a:gd name="T83" fmla="*/ 14676 h 270"/>
                <a:gd name="T84" fmla="*/ 65942 w 208"/>
                <a:gd name="T85" fmla="*/ 3669 h 270"/>
                <a:gd name="T86" fmla="*/ 96166 w 208"/>
                <a:gd name="T87" fmla="*/ 0 h 270"/>
                <a:gd name="T88" fmla="*/ 129137 w 208"/>
                <a:gd name="T89" fmla="*/ 4586 h 270"/>
                <a:gd name="T90" fmla="*/ 156613 w 208"/>
                <a:gd name="T91" fmla="*/ 18344 h 270"/>
                <a:gd name="T92" fmla="*/ 174930 w 208"/>
                <a:gd name="T93" fmla="*/ 42192 h 270"/>
                <a:gd name="T94" fmla="*/ 182257 w 208"/>
                <a:gd name="T95" fmla="*/ 75212 h 270"/>
                <a:gd name="T96" fmla="*/ 153865 w 208"/>
                <a:gd name="T97" fmla="*/ 75212 h 2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A1105BC-2DFE-49F7-B50F-0562F6406FA5}"/>
                </a:ext>
              </a:extLst>
            </p:cNvPr>
            <p:cNvSpPr>
              <a:spLocks noEditPoints="1"/>
            </p:cNvSpPr>
            <p:nvPr userDrawn="1"/>
          </p:nvSpPr>
          <p:spPr bwMode="auto">
            <a:xfrm>
              <a:off x="10855325" y="423863"/>
              <a:ext cx="320675" cy="334963"/>
            </a:xfrm>
            <a:custGeom>
              <a:avLst/>
              <a:gdLst>
                <a:gd name="T0" fmla="*/ 211333 w 349"/>
                <a:gd name="T1" fmla="*/ 0 h 364"/>
                <a:gd name="T2" fmla="*/ 18377 w 349"/>
                <a:gd name="T3" fmla="*/ 0 h 364"/>
                <a:gd name="T4" fmla="*/ 18377 w 349"/>
                <a:gd name="T5" fmla="*/ 70858 h 364"/>
                <a:gd name="T6" fmla="*/ 206739 w 349"/>
                <a:gd name="T7" fmla="*/ 70858 h 364"/>
                <a:gd name="T8" fmla="*/ 245330 w 349"/>
                <a:gd name="T9" fmla="*/ 115949 h 364"/>
                <a:gd name="T10" fmla="*/ 245330 w 349"/>
                <a:gd name="T11" fmla="*/ 127912 h 364"/>
                <a:gd name="T12" fmla="*/ 89127 w 349"/>
                <a:gd name="T13" fmla="*/ 127912 h 364"/>
                <a:gd name="T14" fmla="*/ 0 w 349"/>
                <a:gd name="T15" fmla="*/ 223615 h 364"/>
                <a:gd name="T16" fmla="*/ 0 w 349"/>
                <a:gd name="T17" fmla="*/ 239259 h 364"/>
                <a:gd name="T18" fmla="*/ 91884 w 349"/>
                <a:gd name="T19" fmla="*/ 334963 h 364"/>
                <a:gd name="T20" fmla="*/ 320675 w 349"/>
                <a:gd name="T21" fmla="*/ 334963 h 364"/>
                <a:gd name="T22" fmla="*/ 320675 w 349"/>
                <a:gd name="T23" fmla="*/ 115029 h 364"/>
                <a:gd name="T24" fmla="*/ 211333 w 349"/>
                <a:gd name="T25" fmla="*/ 0 h 364"/>
                <a:gd name="T26" fmla="*/ 100154 w 349"/>
                <a:gd name="T27" fmla="*/ 264105 h 364"/>
                <a:gd name="T28" fmla="*/ 75345 w 349"/>
                <a:gd name="T29" fmla="*/ 229137 h 364"/>
                <a:gd name="T30" fmla="*/ 100154 w 349"/>
                <a:gd name="T31" fmla="*/ 195088 h 364"/>
                <a:gd name="T32" fmla="*/ 245330 w 349"/>
                <a:gd name="T33" fmla="*/ 195088 h 364"/>
                <a:gd name="T34" fmla="*/ 245330 w 349"/>
                <a:gd name="T35" fmla="*/ 264105 h 364"/>
                <a:gd name="T36" fmla="*/ 100154 w 349"/>
                <a:gd name="T37" fmla="*/ 264105 h 3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06F25B3A-8013-4819-9A6C-B2DC873CC5DB}"/>
                </a:ext>
              </a:extLst>
            </p:cNvPr>
            <p:cNvSpPr>
              <a:spLocks noEditPoints="1"/>
            </p:cNvSpPr>
            <p:nvPr userDrawn="1"/>
          </p:nvSpPr>
          <p:spPr bwMode="auto">
            <a:xfrm>
              <a:off x="11491913" y="423863"/>
              <a:ext cx="319088" cy="334963"/>
            </a:xfrm>
            <a:custGeom>
              <a:avLst/>
              <a:gdLst>
                <a:gd name="T0" fmla="*/ 210287 w 349"/>
                <a:gd name="T1" fmla="*/ 0 h 364"/>
                <a:gd name="T2" fmla="*/ 18286 w 349"/>
                <a:gd name="T3" fmla="*/ 0 h 364"/>
                <a:gd name="T4" fmla="*/ 18286 w 349"/>
                <a:gd name="T5" fmla="*/ 70858 h 364"/>
                <a:gd name="T6" fmla="*/ 205716 w 349"/>
                <a:gd name="T7" fmla="*/ 70858 h 364"/>
                <a:gd name="T8" fmla="*/ 244116 w 349"/>
                <a:gd name="T9" fmla="*/ 115949 h 364"/>
                <a:gd name="T10" fmla="*/ 244116 w 349"/>
                <a:gd name="T11" fmla="*/ 127912 h 364"/>
                <a:gd name="T12" fmla="*/ 88686 w 349"/>
                <a:gd name="T13" fmla="*/ 127912 h 364"/>
                <a:gd name="T14" fmla="*/ 0 w 349"/>
                <a:gd name="T15" fmla="*/ 223615 h 364"/>
                <a:gd name="T16" fmla="*/ 0 w 349"/>
                <a:gd name="T17" fmla="*/ 239259 h 364"/>
                <a:gd name="T18" fmla="*/ 91429 w 349"/>
                <a:gd name="T19" fmla="*/ 334963 h 364"/>
                <a:gd name="T20" fmla="*/ 319088 w 349"/>
                <a:gd name="T21" fmla="*/ 334963 h 364"/>
                <a:gd name="T22" fmla="*/ 319088 w 349"/>
                <a:gd name="T23" fmla="*/ 115029 h 364"/>
                <a:gd name="T24" fmla="*/ 210287 w 349"/>
                <a:gd name="T25" fmla="*/ 0 h 364"/>
                <a:gd name="T26" fmla="*/ 99658 w 349"/>
                <a:gd name="T27" fmla="*/ 264105 h 364"/>
                <a:gd name="T28" fmla="*/ 74972 w 349"/>
                <a:gd name="T29" fmla="*/ 229137 h 364"/>
                <a:gd name="T30" fmla="*/ 99658 w 349"/>
                <a:gd name="T31" fmla="*/ 195088 h 364"/>
                <a:gd name="T32" fmla="*/ 244116 w 349"/>
                <a:gd name="T33" fmla="*/ 195088 h 364"/>
                <a:gd name="T34" fmla="*/ 244116 w 349"/>
                <a:gd name="T35" fmla="*/ 264105 h 364"/>
                <a:gd name="T36" fmla="*/ 99658 w 349"/>
                <a:gd name="T37" fmla="*/ 264105 h 3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94EE054A-677C-4C5A-B60E-945734EA7933}"/>
                </a:ext>
              </a:extLst>
            </p:cNvPr>
            <p:cNvSpPr>
              <a:spLocks/>
            </p:cNvSpPr>
            <p:nvPr userDrawn="1"/>
          </p:nvSpPr>
          <p:spPr bwMode="auto">
            <a:xfrm>
              <a:off x="10123488" y="423863"/>
              <a:ext cx="293688" cy="334963"/>
            </a:xfrm>
            <a:custGeom>
              <a:avLst/>
              <a:gdLst>
                <a:gd name="T0" fmla="*/ 0 w 185"/>
                <a:gd name="T1" fmla="*/ 0 h 211"/>
                <a:gd name="T2" fmla="*/ 0 w 185"/>
                <a:gd name="T3" fmla="*/ 71438 h 211"/>
                <a:gd name="T4" fmla="*/ 107950 w 185"/>
                <a:gd name="T5" fmla="*/ 71438 h 211"/>
                <a:gd name="T6" fmla="*/ 107950 w 185"/>
                <a:gd name="T7" fmla="*/ 334963 h 211"/>
                <a:gd name="T8" fmla="*/ 185738 w 185"/>
                <a:gd name="T9" fmla="*/ 334963 h 211"/>
                <a:gd name="T10" fmla="*/ 185738 w 185"/>
                <a:gd name="T11" fmla="*/ 71438 h 211"/>
                <a:gd name="T12" fmla="*/ 293688 w 185"/>
                <a:gd name="T13" fmla="*/ 71438 h 211"/>
                <a:gd name="T14" fmla="*/ 293688 w 185"/>
                <a:gd name="T15" fmla="*/ 0 h 211"/>
                <a:gd name="T16" fmla="*/ 0 w 185"/>
                <a:gd name="T17" fmla="*/ 0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16">
              <a:extLst>
                <a:ext uri="{FF2B5EF4-FFF2-40B4-BE49-F238E27FC236}">
                  <a16:creationId xmlns:a16="http://schemas.microsoft.com/office/drawing/2014/main" id="{C1D8513F-1C16-4BAF-A536-C7129444F302}"/>
                </a:ext>
              </a:extLst>
            </p:cNvPr>
            <p:cNvSpPr>
              <a:spLocks/>
            </p:cNvSpPr>
            <p:nvPr userDrawn="1"/>
          </p:nvSpPr>
          <p:spPr bwMode="auto">
            <a:xfrm>
              <a:off x="11191875" y="423863"/>
              <a:ext cx="292100" cy="334963"/>
            </a:xfrm>
            <a:custGeom>
              <a:avLst/>
              <a:gdLst>
                <a:gd name="T0" fmla="*/ 0 w 184"/>
                <a:gd name="T1" fmla="*/ 0 h 211"/>
                <a:gd name="T2" fmla="*/ 0 w 184"/>
                <a:gd name="T3" fmla="*/ 71438 h 211"/>
                <a:gd name="T4" fmla="*/ 107950 w 184"/>
                <a:gd name="T5" fmla="*/ 71438 h 211"/>
                <a:gd name="T6" fmla="*/ 107950 w 184"/>
                <a:gd name="T7" fmla="*/ 334963 h 211"/>
                <a:gd name="T8" fmla="*/ 184150 w 184"/>
                <a:gd name="T9" fmla="*/ 334963 h 211"/>
                <a:gd name="T10" fmla="*/ 184150 w 184"/>
                <a:gd name="T11" fmla="*/ 71438 h 211"/>
                <a:gd name="T12" fmla="*/ 292100 w 184"/>
                <a:gd name="T13" fmla="*/ 71438 h 211"/>
                <a:gd name="T14" fmla="*/ 292100 w 184"/>
                <a:gd name="T15" fmla="*/ 0 h 211"/>
                <a:gd name="T16" fmla="*/ 0 w 184"/>
                <a:gd name="T17" fmla="*/ 0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17">
              <a:extLst>
                <a:ext uri="{FF2B5EF4-FFF2-40B4-BE49-F238E27FC236}">
                  <a16:creationId xmlns:a16="http://schemas.microsoft.com/office/drawing/2014/main" id="{7AB721FD-925A-49EA-A33A-54ADDA3E98E1}"/>
                </a:ext>
              </a:extLst>
            </p:cNvPr>
            <p:cNvSpPr>
              <a:spLocks noEditPoints="1"/>
            </p:cNvSpPr>
            <p:nvPr userDrawn="1"/>
          </p:nvSpPr>
          <p:spPr bwMode="auto">
            <a:xfrm>
              <a:off x="10509250" y="423863"/>
              <a:ext cx="315913" cy="334963"/>
            </a:xfrm>
            <a:custGeom>
              <a:avLst/>
              <a:gdLst>
                <a:gd name="T0" fmla="*/ 315913 w 345"/>
                <a:gd name="T1" fmla="*/ 218094 h 364"/>
                <a:gd name="T2" fmla="*/ 315913 w 345"/>
                <a:gd name="T3" fmla="*/ 117789 h 364"/>
                <a:gd name="T4" fmla="*/ 205115 w 345"/>
                <a:gd name="T5" fmla="*/ 0 h 364"/>
                <a:gd name="T6" fmla="*/ 0 w 345"/>
                <a:gd name="T7" fmla="*/ 0 h 364"/>
                <a:gd name="T8" fmla="*/ 0 w 345"/>
                <a:gd name="T9" fmla="*/ 334963 h 364"/>
                <a:gd name="T10" fmla="*/ 208777 w 345"/>
                <a:gd name="T11" fmla="*/ 334963 h 364"/>
                <a:gd name="T12" fmla="*/ 315913 w 345"/>
                <a:gd name="T13" fmla="*/ 218094 h 364"/>
                <a:gd name="T14" fmla="*/ 238079 w 345"/>
                <a:gd name="T15" fmla="*/ 219014 h 364"/>
                <a:gd name="T16" fmla="*/ 199620 w 345"/>
                <a:gd name="T17" fmla="*/ 264105 h 364"/>
                <a:gd name="T18" fmla="*/ 76918 w 345"/>
                <a:gd name="T19" fmla="*/ 264105 h 364"/>
                <a:gd name="T20" fmla="*/ 76918 w 345"/>
                <a:gd name="T21" fmla="*/ 71778 h 364"/>
                <a:gd name="T22" fmla="*/ 199620 w 345"/>
                <a:gd name="T23" fmla="*/ 71778 h 364"/>
                <a:gd name="T24" fmla="*/ 238079 w 345"/>
                <a:gd name="T25" fmla="*/ 115949 h 364"/>
                <a:gd name="T26" fmla="*/ 238079 w 345"/>
                <a:gd name="T27" fmla="*/ 219014 h 3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D0E6BE58-552B-4302-8D8C-FD13225AE26F}"/>
                </a:ext>
              </a:extLst>
            </p:cNvPr>
            <p:cNvSpPr>
              <a:spLocks/>
            </p:cNvSpPr>
            <p:nvPr userDrawn="1"/>
          </p:nvSpPr>
          <p:spPr bwMode="auto">
            <a:xfrm>
              <a:off x="9448800" y="420688"/>
              <a:ext cx="331788" cy="342900"/>
            </a:xfrm>
            <a:custGeom>
              <a:avLst/>
              <a:gdLst>
                <a:gd name="T0" fmla="*/ 249527 w 363"/>
                <a:gd name="T1" fmla="*/ 259243 h 373"/>
                <a:gd name="T2" fmla="*/ 133446 w 363"/>
                <a:gd name="T3" fmla="*/ 38611 h 373"/>
                <a:gd name="T4" fmla="*/ 67637 w 363"/>
                <a:gd name="T5" fmla="*/ 0 h 373"/>
                <a:gd name="T6" fmla="*/ 0 w 363"/>
                <a:gd name="T7" fmla="*/ 88253 h 373"/>
                <a:gd name="T8" fmla="*/ 0 w 363"/>
                <a:gd name="T9" fmla="*/ 339223 h 373"/>
                <a:gd name="T10" fmla="*/ 74949 w 363"/>
                <a:gd name="T11" fmla="*/ 339223 h 373"/>
                <a:gd name="T12" fmla="*/ 74949 w 363"/>
                <a:gd name="T13" fmla="*/ 130541 h 373"/>
                <a:gd name="T14" fmla="*/ 74035 w 363"/>
                <a:gd name="T15" fmla="*/ 88253 h 373"/>
                <a:gd name="T16" fmla="*/ 75863 w 363"/>
                <a:gd name="T17" fmla="*/ 79979 h 373"/>
                <a:gd name="T18" fmla="*/ 81347 w 363"/>
                <a:gd name="T19" fmla="*/ 83657 h 373"/>
                <a:gd name="T20" fmla="*/ 198342 w 363"/>
                <a:gd name="T21" fmla="*/ 304289 h 373"/>
                <a:gd name="T22" fmla="*/ 263237 w 363"/>
                <a:gd name="T23" fmla="*/ 342900 h 373"/>
                <a:gd name="T24" fmla="*/ 331788 w 363"/>
                <a:gd name="T25" fmla="*/ 253728 h 373"/>
                <a:gd name="T26" fmla="*/ 331788 w 363"/>
                <a:gd name="T27" fmla="*/ 3677 h 373"/>
                <a:gd name="T28" fmla="*/ 255925 w 363"/>
                <a:gd name="T29" fmla="*/ 3677 h 373"/>
                <a:gd name="T30" fmla="*/ 255925 w 363"/>
                <a:gd name="T31" fmla="*/ 212359 h 373"/>
                <a:gd name="T32" fmla="*/ 257753 w 363"/>
                <a:gd name="T33" fmla="*/ 254647 h 373"/>
                <a:gd name="T34" fmla="*/ 255011 w 363"/>
                <a:gd name="T35" fmla="*/ 262921 h 373"/>
                <a:gd name="T36" fmla="*/ 249527 w 363"/>
                <a:gd name="T37" fmla="*/ 259243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7A19B00A-F191-4032-9C8B-980A77085794}"/>
                </a:ext>
              </a:extLst>
            </p:cNvPr>
            <p:cNvSpPr>
              <a:spLocks/>
            </p:cNvSpPr>
            <p:nvPr userDrawn="1"/>
          </p:nvSpPr>
          <p:spPr bwMode="auto">
            <a:xfrm>
              <a:off x="9807575" y="423863"/>
              <a:ext cx="292100" cy="334963"/>
            </a:xfrm>
            <a:custGeom>
              <a:avLst/>
              <a:gdLst>
                <a:gd name="T0" fmla="*/ 0 w 184"/>
                <a:gd name="T1" fmla="*/ 0 h 211"/>
                <a:gd name="T2" fmla="*/ 0 w 184"/>
                <a:gd name="T3" fmla="*/ 71438 h 211"/>
                <a:gd name="T4" fmla="*/ 107950 w 184"/>
                <a:gd name="T5" fmla="*/ 71438 h 211"/>
                <a:gd name="T6" fmla="*/ 107950 w 184"/>
                <a:gd name="T7" fmla="*/ 334963 h 211"/>
                <a:gd name="T8" fmla="*/ 184150 w 184"/>
                <a:gd name="T9" fmla="*/ 334963 h 211"/>
                <a:gd name="T10" fmla="*/ 184150 w 184"/>
                <a:gd name="T11" fmla="*/ 71438 h 211"/>
                <a:gd name="T12" fmla="*/ 292100 w 184"/>
                <a:gd name="T13" fmla="*/ 71438 h 211"/>
                <a:gd name="T14" fmla="*/ 292100 w 184"/>
                <a:gd name="T15" fmla="*/ 0 h 211"/>
                <a:gd name="T16" fmla="*/ 0 w 184"/>
                <a:gd name="T17" fmla="*/ 0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6" name="TextBox 12">
            <a:extLst>
              <a:ext uri="{FF2B5EF4-FFF2-40B4-BE49-F238E27FC236}">
                <a16:creationId xmlns:a16="http://schemas.microsoft.com/office/drawing/2014/main" id="{59BA3722-25B9-4EA8-BD43-E5D426D4C522}"/>
              </a:ext>
            </a:extLst>
          </p:cNvPr>
          <p:cNvSpPr txBox="1">
            <a:spLocks noChangeArrowheads="1"/>
          </p:cNvSpPr>
          <p:nvPr userDrawn="1"/>
        </p:nvSpPr>
        <p:spPr bwMode="auto">
          <a:xfrm>
            <a:off x="9525000" y="6597650"/>
            <a:ext cx="25241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chemeClr val="bg1"/>
                </a:solidFill>
                <a:ea typeface="HGPGothicE" panose="020B0400000000000000" pitchFamily="34" charset="-128"/>
                <a:cs typeface="Meiryo UI" panose="020B0400000000000000" pitchFamily="34" charset="-128"/>
              </a:rPr>
              <a:t>© 2021 NTT DATA, Inc. All rights reserved.</a:t>
            </a:r>
          </a:p>
        </p:txBody>
      </p:sp>
      <p:sp>
        <p:nvSpPr>
          <p:cNvPr id="13" name="Text Placeholder 2"/>
          <p:cNvSpPr>
            <a:spLocks noGrp="1"/>
          </p:cNvSpPr>
          <p:nvPr>
            <p:ph type="body" idx="16"/>
          </p:nvPr>
        </p:nvSpPr>
        <p:spPr>
          <a:xfrm>
            <a:off x="3886200" y="4869160"/>
            <a:ext cx="7696200" cy="997200"/>
          </a:xfrm>
          <a:prstGeom prst="rect">
            <a:avLst/>
          </a:prstGeom>
          <a:effectLst/>
        </p:spPr>
        <p:txBody>
          <a:bodyP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Click to edit Master text styles</a:t>
            </a:r>
          </a:p>
        </p:txBody>
      </p:sp>
      <p:sp>
        <p:nvSpPr>
          <p:cNvPr id="17" name="Text Placeholder 2"/>
          <p:cNvSpPr>
            <a:spLocks noGrp="1"/>
          </p:cNvSpPr>
          <p:nvPr>
            <p:ph type="body" idx="17"/>
          </p:nvPr>
        </p:nvSpPr>
        <p:spPr>
          <a:xfrm>
            <a:off x="3886200" y="5938368"/>
            <a:ext cx="7696200" cy="792088"/>
          </a:xfrm>
          <a:prstGeom prst="rect">
            <a:avLst/>
          </a:prstGeom>
          <a:effectLst/>
        </p:spPr>
        <p:txBody>
          <a:bodyPr>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Click to edit Master text styles</a:t>
            </a:r>
          </a:p>
        </p:txBody>
      </p:sp>
    </p:spTree>
    <p:extLst>
      <p:ext uri="{BB962C8B-B14F-4D97-AF65-F5344CB8AC3E}">
        <p14:creationId xmlns:p14="http://schemas.microsoft.com/office/powerpoint/2010/main" val="14475016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09955" indent="-300355"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05" indent="-230505"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7000" indent="-228600"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600"/>
            <a:r>
              <a:rPr lang="en-US"/>
              <a:t>© 2021 NTT DATA, Inc. All rights reserved.</a:t>
            </a:r>
          </a:p>
        </p:txBody>
      </p:sp>
      <p:sp>
        <p:nvSpPr>
          <p:cNvPr id="3" name="Slide Number Placeholder 2"/>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t>‹#›</a:t>
            </a:fld>
            <a:endParaRPr lang="en-US"/>
          </a:p>
        </p:txBody>
      </p:sp>
      <p:sp>
        <p:nvSpPr>
          <p:cNvPr id="7" name="Title 3"/>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0149688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screen">
            <a:extLst>
              <a:ext uri="{28A0092B-C50C-407E-A947-70E740481C1C}">
                <a14:useLocalDpi xmlns:a14="http://schemas.microsoft.com/office/drawing/2010/main"/>
              </a:ext>
            </a:extLst>
          </a:blip>
          <a:srcRect b="31419"/>
          <a:stretch/>
        </p:blipFill>
        <p:spPr>
          <a:xfrm>
            <a:off x="5" y="-1"/>
            <a:ext cx="12192119" cy="4714043"/>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 Inc. All rights reserved.</a:t>
            </a:r>
          </a:p>
        </p:txBody>
      </p:sp>
      <p:pic>
        <p:nvPicPr>
          <p:cNvPr id="13" name="Picture 12"/>
          <p:cNvPicPr>
            <a:picLocks noChangeAspect="1"/>
          </p:cNvPicPr>
          <p:nvPr userDrawn="1"/>
        </p:nvPicPr>
        <p:blipFill>
          <a:blip r:embed="rId4"/>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24674947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0"/>
            <a:ext cx="12188216" cy="4333043"/>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 Inc. All rights reserved.</a:t>
            </a:r>
          </a:p>
        </p:txBody>
      </p:sp>
    </p:spTree>
    <p:extLst>
      <p:ext uri="{BB962C8B-B14F-4D97-AF65-F5344CB8AC3E}">
        <p14:creationId xmlns:p14="http://schemas.microsoft.com/office/powerpoint/2010/main" val="34443935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2018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0958350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9573249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18781258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4279456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1158834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79805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0134217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8386804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635867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3480488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7170646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7209216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29103221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a:t>Client Logo if applicable</a:t>
            </a:r>
          </a:p>
        </p:txBody>
      </p:sp>
    </p:spTree>
    <p:extLst>
      <p:ext uri="{BB962C8B-B14F-4D97-AF65-F5344CB8AC3E}">
        <p14:creationId xmlns:p14="http://schemas.microsoft.com/office/powerpoint/2010/main" val="39071349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a:t>Insert Position in Bold:  Type in descriptive text about role in Arial Regular, 8pt.</a:t>
            </a:r>
          </a:p>
          <a:p>
            <a:pPr lvl="0"/>
            <a:r>
              <a:rPr lang="en-US" altLang="en-US"/>
              <a:t>Insert Position in Bold:  Type in descriptive text about role in Arial Regular, 8pt.</a:t>
            </a:r>
          </a:p>
          <a:p>
            <a:pPr lvl="0"/>
            <a:endParaRPr lang="en-US" altLang="en-US"/>
          </a:p>
          <a:p>
            <a:pPr lvl="0"/>
            <a:endParaRPr lang="en-US" altLang="en-US"/>
          </a:p>
          <a:p>
            <a:pPr lvl="4"/>
            <a:endParaRPr lang="en-US" altLang="en-US"/>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7130261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6533031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2018 NTT DATA, Inc. All rights reserved.</a:t>
            </a:r>
          </a:p>
        </p:txBody>
      </p:sp>
    </p:spTree>
    <p:extLst>
      <p:ext uri="{BB962C8B-B14F-4D97-AF65-F5344CB8AC3E}">
        <p14:creationId xmlns:p14="http://schemas.microsoft.com/office/powerpoint/2010/main" val="3363656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7033000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2018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1048851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 name="Rectangle 13"/>
          <p:cNvSpPr/>
          <p:nvPr userDrawn="1"/>
        </p:nvSpPr>
        <p:spPr>
          <a:xfrm>
            <a:off x="8421625" y="0"/>
            <a:ext cx="3770376" cy="2057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9" name="Rectangle 8"/>
          <p:cNvSpPr/>
          <p:nvPr userDrawn="1"/>
        </p:nvSpPr>
        <p:spPr>
          <a:xfrm>
            <a:off x="1" y="0"/>
            <a:ext cx="8312601" cy="1972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bg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81534"/>
            <a:ext cx="8054340" cy="722376"/>
          </a:xfrm>
          <a:prstGeom prst="rect">
            <a:avLst/>
          </a:prstGeo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934974"/>
            <a:ext cx="8045687" cy="304800"/>
          </a:xfrm>
          <a:prstGeom prst="rect">
            <a:avLst/>
          </a:prstGeom>
        </p:spPr>
        <p:txBody>
          <a:bodyPr>
            <a:noAutofit/>
          </a:bodyPr>
          <a:lstStyle>
            <a:lvl1pPr marL="0" indent="0" algn="l">
              <a:lnSpc>
                <a:spcPct val="100000"/>
              </a:lnSpc>
              <a:spcBef>
                <a:spcPts val="60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bg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1" name="Rectangle 10"/>
          <p:cNvSpPr/>
          <p:nvPr userDrawn="1"/>
        </p:nvSpPr>
        <p:spPr>
          <a:xfrm>
            <a:off x="0" y="1961443"/>
            <a:ext cx="12192000" cy="165812"/>
          </a:xfrm>
          <a:prstGeom prst="rect">
            <a:avLst/>
          </a:prstGeom>
          <a:solidFill>
            <a:schemeClr val="accent5"/>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a:prstGeom prst="rect">
            <a:avLst/>
          </a:prstGeom>
        </p:spPr>
        <p:txBody>
          <a:bodyPr>
            <a:normAutofit/>
          </a:bodyPr>
          <a:lstStyle>
            <a:lvl1pPr marL="171450" indent="-171450">
              <a:defRPr sz="1400"/>
            </a:lvl1pPr>
            <a:lvl2pPr marL="571500" indent="-247650">
              <a:defRPr sz="1200"/>
            </a:lvl2pPr>
            <a:lvl3pPr marL="800100" indent="-152400">
              <a:defRPr sz="1100"/>
            </a:lvl3pPr>
            <a:lvl4pPr marL="1143000" indent="-171450">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a:prstGeom prst="rect">
            <a:avLst/>
          </a:prstGeom>
        </p:spPr>
        <p:txBody>
          <a:bodyPr>
            <a:normAutofit/>
          </a:bodyPr>
          <a:lstStyle>
            <a:lvl1pPr marL="171450" indent="-171450">
              <a:defRPr sz="1400"/>
            </a:lvl1pPr>
            <a:lvl2pPr marL="571500" indent="-247650">
              <a:defRPr sz="1200"/>
            </a:lvl2pPr>
            <a:lvl3pPr marL="800100" indent="-152400">
              <a:defRPr sz="1100"/>
            </a:lvl3pPr>
            <a:lvl4pPr marL="1143000" indent="-171450">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483600" y="2590800"/>
            <a:ext cx="3603626" cy="3430587"/>
          </a:xfrm>
          <a:prstGeom prst="rect">
            <a:avLst/>
          </a:prstGeom>
        </p:spPr>
        <p:txBody>
          <a:bodyPr>
            <a:normAutofit/>
          </a:bodyPr>
          <a:lstStyle>
            <a:lvl1pPr marL="171450" indent="-171450">
              <a:buClrTx/>
              <a:defRPr sz="1400">
                <a:solidFill>
                  <a:schemeClr val="bg1"/>
                </a:solidFill>
              </a:defRPr>
            </a:lvl1pPr>
            <a:lvl2pPr marL="571500" indent="-247650">
              <a:buClrTx/>
              <a:defRPr sz="1200">
                <a:solidFill>
                  <a:schemeClr val="bg1"/>
                </a:solidFill>
              </a:defRPr>
            </a:lvl2pPr>
            <a:lvl3pPr marL="800100" indent="-152400">
              <a:buClrTx/>
              <a:defRPr sz="1100">
                <a:solidFill>
                  <a:schemeClr val="bg1"/>
                </a:solidFill>
              </a:defRPr>
            </a:lvl3pPr>
            <a:lvl4pPr marL="1143000" indent="-171450">
              <a:buClrTx/>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Box 19"/>
          <p:cNvSpPr txBox="1"/>
          <p:nvPr userDrawn="1"/>
        </p:nvSpPr>
        <p:spPr>
          <a:xfrm>
            <a:off x="175260" y="2200275"/>
            <a:ext cx="3815714" cy="338554"/>
          </a:xfrm>
          <a:prstGeom prst="rect">
            <a:avLst/>
          </a:prstGeom>
          <a:noFill/>
        </p:spPr>
        <p:txBody>
          <a:bodyPr wrap="square" rtlCol="0">
            <a:spAutoFit/>
          </a:bodyPr>
          <a:lstStyle/>
          <a:p>
            <a:r>
              <a:rPr lang="en-US" sz="1600" b="1">
                <a:solidFill>
                  <a:srgbClr val="404040"/>
                </a:solidFill>
              </a:rPr>
              <a:t>Scale</a:t>
            </a:r>
          </a:p>
        </p:txBody>
      </p:sp>
      <p:sp>
        <p:nvSpPr>
          <p:cNvPr id="21" name="TextBox 20"/>
          <p:cNvSpPr txBox="1"/>
          <p:nvPr userDrawn="1"/>
        </p:nvSpPr>
        <p:spPr>
          <a:xfrm>
            <a:off x="4352924" y="2200275"/>
            <a:ext cx="3815714" cy="338554"/>
          </a:xfrm>
          <a:prstGeom prst="rect">
            <a:avLst/>
          </a:prstGeom>
          <a:noFill/>
        </p:spPr>
        <p:txBody>
          <a:bodyPr wrap="square" rtlCol="0">
            <a:spAutoFit/>
          </a:bodyPr>
          <a:lstStyle/>
          <a:p>
            <a:r>
              <a:rPr lang="en-US" sz="1600" b="1">
                <a:solidFill>
                  <a:srgbClr val="404040"/>
                </a:solidFill>
              </a:rPr>
              <a:t>Solution</a:t>
            </a:r>
          </a:p>
        </p:txBody>
      </p:sp>
      <p:sp>
        <p:nvSpPr>
          <p:cNvPr id="22" name="TextBox 21"/>
          <p:cNvSpPr txBox="1"/>
          <p:nvPr userDrawn="1"/>
        </p:nvSpPr>
        <p:spPr>
          <a:xfrm>
            <a:off x="8483600" y="2200275"/>
            <a:ext cx="3603626" cy="338554"/>
          </a:xfrm>
          <a:prstGeom prst="rect">
            <a:avLst/>
          </a:prstGeom>
          <a:noFill/>
        </p:spPr>
        <p:txBody>
          <a:bodyPr wrap="square" rtlCol="0">
            <a:spAutoFit/>
          </a:bodyPr>
          <a:lstStyle/>
          <a:p>
            <a:r>
              <a:rPr lang="en-US" sz="1600" b="1">
                <a:solidFill>
                  <a:srgbClr val="FFFFFF"/>
                </a:solidFill>
              </a:rPr>
              <a:t>Benefits</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lang="en-US" altLang="ja-JP" sz="800">
                <a:solidFill>
                  <a:srgbClr val="404040"/>
                </a:solidFill>
                <a:ea typeface="HGPGothicE" charset="-128"/>
                <a:cs typeface="Meiryo UI" pitchFamily="50" charset="-128"/>
              </a:rPr>
              <a:t>© 2018 NTT DATA, Inc. All rights reserved.</a:t>
            </a:r>
          </a:p>
        </p:txBody>
      </p:sp>
    </p:spTree>
    <p:extLst>
      <p:ext uri="{BB962C8B-B14F-4D97-AF65-F5344CB8AC3E}">
        <p14:creationId xmlns:p14="http://schemas.microsoft.com/office/powerpoint/2010/main" val="19369659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701483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a:prstGeom prst="rect">
            <a:avLst/>
          </a:prstGeom>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9588863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screen">
            <a:extLst>
              <a:ext uri="{28A0092B-C50C-407E-A947-70E740481C1C}">
                <a14:useLocalDpi xmlns:a14="http://schemas.microsoft.com/office/drawing/2010/main"/>
              </a:ext>
            </a:extLst>
          </a:blip>
          <a:srcRect b="31419"/>
          <a:stretch/>
        </p:blipFill>
        <p:spPr>
          <a:xfrm>
            <a:off x="5" y="-1"/>
            <a:ext cx="12192119" cy="4714043"/>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 Inc. All rights reserved.</a:t>
            </a:r>
          </a:p>
        </p:txBody>
      </p:sp>
      <p:pic>
        <p:nvPicPr>
          <p:cNvPr id="13" name="Picture 12"/>
          <p:cNvPicPr>
            <a:picLocks noChangeAspect="1"/>
          </p:cNvPicPr>
          <p:nvPr userDrawn="1"/>
        </p:nvPicPr>
        <p:blipFill>
          <a:blip r:embed="rId4"/>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38693150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0"/>
            <a:ext cx="12188216" cy="4333043"/>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 Inc. All rights reserved.</a:t>
            </a:r>
          </a:p>
        </p:txBody>
      </p:sp>
    </p:spTree>
    <p:extLst>
      <p:ext uri="{BB962C8B-B14F-4D97-AF65-F5344CB8AC3E}">
        <p14:creationId xmlns:p14="http://schemas.microsoft.com/office/powerpoint/2010/main" val="14530440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2022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760430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094152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28206940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55748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a:t>Client Logo if applicable</a:t>
            </a:r>
          </a:p>
        </p:txBody>
      </p:sp>
    </p:spTree>
    <p:extLst>
      <p:ext uri="{BB962C8B-B14F-4D97-AF65-F5344CB8AC3E}">
        <p14:creationId xmlns:p14="http://schemas.microsoft.com/office/powerpoint/2010/main" val="35183993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8027446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2969847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07993288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48038205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83866457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1499121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4724380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3390438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a:t>Client Logo if applicable</a:t>
            </a:r>
          </a:p>
        </p:txBody>
      </p:sp>
    </p:spTree>
    <p:extLst>
      <p:ext uri="{BB962C8B-B14F-4D97-AF65-F5344CB8AC3E}">
        <p14:creationId xmlns:p14="http://schemas.microsoft.com/office/powerpoint/2010/main" val="169140399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a:t>Insert Position in Bold:  Type in descriptive text about role in Arial Regular, 8pt.</a:t>
            </a:r>
          </a:p>
          <a:p>
            <a:pPr lvl="0"/>
            <a:r>
              <a:rPr lang="en-US" altLang="en-US"/>
              <a:t>Insert Position in Bold:  Type in descriptive text about role in Arial Regular, 8pt.</a:t>
            </a:r>
          </a:p>
          <a:p>
            <a:pPr lvl="0"/>
            <a:endParaRPr lang="en-US" altLang="en-US"/>
          </a:p>
          <a:p>
            <a:pPr lvl="0"/>
            <a:endParaRPr lang="en-US" altLang="en-US"/>
          </a:p>
          <a:p>
            <a:pPr lvl="4"/>
            <a:endParaRPr lang="en-US" altLang="en-US"/>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346710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a:t>Insert Position in Bold:  Type in descriptive text about role in Arial Regular, 8pt.</a:t>
            </a:r>
          </a:p>
          <a:p>
            <a:pPr lvl="0"/>
            <a:r>
              <a:rPr lang="en-US" altLang="en-US"/>
              <a:t>Insert Position in Bold:  Type in descriptive text about role in Arial Regular, 8pt.</a:t>
            </a:r>
          </a:p>
          <a:p>
            <a:pPr lvl="0"/>
            <a:endParaRPr lang="en-US" altLang="en-US"/>
          </a:p>
          <a:p>
            <a:pPr lvl="0"/>
            <a:endParaRPr lang="en-US" altLang="en-US"/>
          </a:p>
          <a:p>
            <a:pPr lvl="4"/>
            <a:endParaRPr lang="en-US" altLang="en-US"/>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9178228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3184666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2022 NTT DATA, Inc. All rights reserved.</a:t>
            </a:r>
          </a:p>
        </p:txBody>
      </p:sp>
    </p:spTree>
    <p:extLst>
      <p:ext uri="{BB962C8B-B14F-4D97-AF65-F5344CB8AC3E}">
        <p14:creationId xmlns:p14="http://schemas.microsoft.com/office/powerpoint/2010/main" val="21893672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2022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7794578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4" name="Rectangle 13"/>
          <p:cNvSpPr/>
          <p:nvPr userDrawn="1"/>
        </p:nvSpPr>
        <p:spPr>
          <a:xfrm>
            <a:off x="8421625" y="0"/>
            <a:ext cx="3770376" cy="2057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9" name="Rectangle 8"/>
          <p:cNvSpPr/>
          <p:nvPr userDrawn="1"/>
        </p:nvSpPr>
        <p:spPr>
          <a:xfrm>
            <a:off x="1" y="0"/>
            <a:ext cx="8312601" cy="1972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bg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81534"/>
            <a:ext cx="8054340" cy="722376"/>
          </a:xfrm>
          <a:prstGeom prst="rect">
            <a:avLst/>
          </a:prstGeo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934974"/>
            <a:ext cx="8045687" cy="304800"/>
          </a:xfrm>
          <a:prstGeom prst="rect">
            <a:avLst/>
          </a:prstGeom>
        </p:spPr>
        <p:txBody>
          <a:bodyPr>
            <a:noAutofit/>
          </a:bodyPr>
          <a:lstStyle>
            <a:lvl1pPr marL="0" indent="0" algn="l">
              <a:lnSpc>
                <a:spcPct val="100000"/>
              </a:lnSpc>
              <a:spcBef>
                <a:spcPts val="60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bg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1" name="Rectangle 10"/>
          <p:cNvSpPr/>
          <p:nvPr userDrawn="1"/>
        </p:nvSpPr>
        <p:spPr>
          <a:xfrm>
            <a:off x="0" y="1961443"/>
            <a:ext cx="12192000" cy="165812"/>
          </a:xfrm>
          <a:prstGeom prst="rect">
            <a:avLst/>
          </a:prstGeom>
          <a:solidFill>
            <a:schemeClr val="accent5"/>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a:prstGeom prst="rect">
            <a:avLst/>
          </a:prstGeom>
        </p:spPr>
        <p:txBody>
          <a:bodyPr>
            <a:normAutofit/>
          </a:bodyPr>
          <a:lstStyle>
            <a:lvl1pPr marL="171450" indent="-171450">
              <a:defRPr sz="1400"/>
            </a:lvl1pPr>
            <a:lvl2pPr marL="571500" indent="-247650">
              <a:defRPr sz="1200"/>
            </a:lvl2pPr>
            <a:lvl3pPr marL="800100" indent="-152400">
              <a:defRPr sz="1100"/>
            </a:lvl3pPr>
            <a:lvl4pPr marL="1143000" indent="-171450">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a:prstGeom prst="rect">
            <a:avLst/>
          </a:prstGeom>
        </p:spPr>
        <p:txBody>
          <a:bodyPr>
            <a:normAutofit/>
          </a:bodyPr>
          <a:lstStyle>
            <a:lvl1pPr marL="171450" indent="-171450">
              <a:defRPr sz="1400"/>
            </a:lvl1pPr>
            <a:lvl2pPr marL="571500" indent="-247650">
              <a:defRPr sz="1200"/>
            </a:lvl2pPr>
            <a:lvl3pPr marL="800100" indent="-152400">
              <a:defRPr sz="1100"/>
            </a:lvl3pPr>
            <a:lvl4pPr marL="1143000" indent="-171450">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483600" y="2590800"/>
            <a:ext cx="3603626" cy="3430587"/>
          </a:xfrm>
          <a:prstGeom prst="rect">
            <a:avLst/>
          </a:prstGeom>
        </p:spPr>
        <p:txBody>
          <a:bodyPr>
            <a:normAutofit/>
          </a:bodyPr>
          <a:lstStyle>
            <a:lvl1pPr marL="171450" indent="-171450">
              <a:buClrTx/>
              <a:defRPr sz="1400">
                <a:solidFill>
                  <a:schemeClr val="bg1"/>
                </a:solidFill>
              </a:defRPr>
            </a:lvl1pPr>
            <a:lvl2pPr marL="571500" indent="-247650">
              <a:buClrTx/>
              <a:defRPr sz="1200">
                <a:solidFill>
                  <a:schemeClr val="bg1"/>
                </a:solidFill>
              </a:defRPr>
            </a:lvl2pPr>
            <a:lvl3pPr marL="800100" indent="-152400">
              <a:buClrTx/>
              <a:defRPr sz="1100">
                <a:solidFill>
                  <a:schemeClr val="bg1"/>
                </a:solidFill>
              </a:defRPr>
            </a:lvl3pPr>
            <a:lvl4pPr marL="1143000" indent="-171450">
              <a:buClrTx/>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Box 19"/>
          <p:cNvSpPr txBox="1"/>
          <p:nvPr userDrawn="1"/>
        </p:nvSpPr>
        <p:spPr>
          <a:xfrm>
            <a:off x="175260" y="2200275"/>
            <a:ext cx="3815714" cy="338554"/>
          </a:xfrm>
          <a:prstGeom prst="rect">
            <a:avLst/>
          </a:prstGeom>
          <a:noFill/>
        </p:spPr>
        <p:txBody>
          <a:bodyPr wrap="square" rtlCol="0">
            <a:spAutoFit/>
          </a:bodyPr>
          <a:lstStyle/>
          <a:p>
            <a:r>
              <a:rPr lang="en-US" sz="1600" b="1">
                <a:solidFill>
                  <a:srgbClr val="404040"/>
                </a:solidFill>
              </a:rPr>
              <a:t>Scale</a:t>
            </a:r>
          </a:p>
        </p:txBody>
      </p:sp>
      <p:sp>
        <p:nvSpPr>
          <p:cNvPr id="21" name="TextBox 20"/>
          <p:cNvSpPr txBox="1"/>
          <p:nvPr userDrawn="1"/>
        </p:nvSpPr>
        <p:spPr>
          <a:xfrm>
            <a:off x="4352924" y="2200275"/>
            <a:ext cx="3815714" cy="338554"/>
          </a:xfrm>
          <a:prstGeom prst="rect">
            <a:avLst/>
          </a:prstGeom>
          <a:noFill/>
        </p:spPr>
        <p:txBody>
          <a:bodyPr wrap="square" rtlCol="0">
            <a:spAutoFit/>
          </a:bodyPr>
          <a:lstStyle/>
          <a:p>
            <a:r>
              <a:rPr lang="en-US" sz="1600" b="1">
                <a:solidFill>
                  <a:srgbClr val="404040"/>
                </a:solidFill>
              </a:rPr>
              <a:t>Solution</a:t>
            </a:r>
          </a:p>
        </p:txBody>
      </p:sp>
      <p:sp>
        <p:nvSpPr>
          <p:cNvPr id="22" name="TextBox 21"/>
          <p:cNvSpPr txBox="1"/>
          <p:nvPr userDrawn="1"/>
        </p:nvSpPr>
        <p:spPr>
          <a:xfrm>
            <a:off x="8483600" y="2200275"/>
            <a:ext cx="3603626" cy="338554"/>
          </a:xfrm>
          <a:prstGeom prst="rect">
            <a:avLst/>
          </a:prstGeom>
          <a:noFill/>
        </p:spPr>
        <p:txBody>
          <a:bodyPr wrap="square" rtlCol="0">
            <a:spAutoFit/>
          </a:bodyPr>
          <a:lstStyle/>
          <a:p>
            <a:r>
              <a:rPr lang="en-US" sz="1600" b="1">
                <a:solidFill>
                  <a:srgbClr val="FFFFFF"/>
                </a:solidFill>
              </a:rPr>
              <a:t>Benefits</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9108891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900301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a:prstGeom prst="rect">
            <a:avLst/>
          </a:prstGeom>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41999478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pic>
        <p:nvPicPr>
          <p:cNvPr id="4" name="Picture 3" descr="A picture containing candelabrum, night, lined, line&#10;&#10;Description automatically generated">
            <a:extLst>
              <a:ext uri="{FF2B5EF4-FFF2-40B4-BE49-F238E27FC236}">
                <a16:creationId xmlns:a16="http://schemas.microsoft.com/office/drawing/2014/main" id="{68612FE1-D606-4B72-9C9E-82EB0998CD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dirty="0"/>
          </a:p>
        </p:txBody>
      </p:sp>
      <p:sp>
        <p:nvSpPr>
          <p:cNvPr id="14" name="正方形/長方形 13"/>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dirty="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dirty="0"/>
              <a:t>&lt;MM/DD/YYYY&gt;</a:t>
            </a:r>
            <a:br>
              <a:rPr lang="en-US" altLang="ja-JP" dirty="0"/>
            </a:br>
            <a:r>
              <a:rPr lang="en-US" altLang="ja-JP" dirty="0"/>
              <a:t>&lt;NTT DATA Corporation&gt;</a:t>
            </a:r>
            <a:br>
              <a:rPr lang="en-US" altLang="ja-JP" dirty="0"/>
            </a:br>
            <a:r>
              <a:rPr lang="en-US" altLang="ja-JP" dirty="0"/>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FFFFFF"/>
                </a:solidFill>
                <a:ea typeface="HGPGothicE" charset="-128"/>
                <a:cs typeface="Meiryo UI" pitchFamily="50" charset="-128"/>
              </a:rPr>
              <a:t>© 2022 NTT DATA, Inc.</a:t>
            </a:r>
            <a:r>
              <a:rPr kumimoji="0" lang="en-US" altLang="ja-JP" sz="800" baseline="0" dirty="0">
                <a:solidFill>
                  <a:srgbClr val="FFFFFF"/>
                </a:solidFill>
                <a:ea typeface="HGPGothicE" charset="-128"/>
                <a:cs typeface="Meiryo UI" pitchFamily="50" charset="-128"/>
              </a:rPr>
              <a:t> All rights reserved.</a:t>
            </a:r>
            <a:endParaRPr kumimoji="0" lang="en-US" altLang="ja-JP" sz="800" dirty="0">
              <a:solidFill>
                <a:srgbClr val="FFFFFF"/>
              </a:solidFill>
              <a:ea typeface="HGPGothicE" charset="-128"/>
              <a:cs typeface="Meiryo UI" pitchFamily="50" charset="-128"/>
            </a:endParaRP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4613681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27205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511533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432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3363876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16561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dirty="0"/>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dirty="0">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dirty="0"/>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dirty="0"/>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69795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Tree>
    <p:extLst>
      <p:ext uri="{BB962C8B-B14F-4D97-AF65-F5344CB8AC3E}">
        <p14:creationId xmlns:p14="http://schemas.microsoft.com/office/powerpoint/2010/main" val="14102334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5107034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2022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905708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08156165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1277353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42876091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dirty="0"/>
              <a:t>[Middle Title Page]</a:t>
            </a:r>
            <a:endParaRPr kumimoji="1" lang="ja-JP" altLang="en-US" dirty="0"/>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02100077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309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188198990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Tree>
    <p:extLst>
      <p:ext uri="{BB962C8B-B14F-4D97-AF65-F5344CB8AC3E}">
        <p14:creationId xmlns:p14="http://schemas.microsoft.com/office/powerpoint/2010/main" val="230494870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7465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26738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Tree>
    <p:extLst>
      <p:ext uri="{BB962C8B-B14F-4D97-AF65-F5344CB8AC3E}">
        <p14:creationId xmlns:p14="http://schemas.microsoft.com/office/powerpoint/2010/main" val="16088051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485570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291600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277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6843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396386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 name="Rectangle 8"/>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dirty="0">
              <a:solidFill>
                <a:prstClr val="white"/>
              </a:solidFill>
            </a:endParaRPr>
          </a:p>
        </p:txBody>
      </p:sp>
      <p:sp>
        <p:nvSpPr>
          <p:cNvPr id="10" name="TextBox 9"/>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dirty="0">
              <a:solidFill>
                <a:srgbClr val="FFFFFF"/>
              </a:solidFill>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dirty="0">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dirty="0">
              <a:solidFill>
                <a:schemeClr val="tx1"/>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endParaRPr lang="en-US" dirty="0"/>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4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dirty="0">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dirty="0">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Autofit/>
          </a:bodyPr>
          <a:lstStyle>
            <a:lvl1pPr marL="171450" indent="-171450">
              <a:defRPr sz="1300"/>
            </a:lvl1pPr>
            <a:lvl2pPr marL="515938" indent="-192088">
              <a:buFont typeface="Arial" panose="020B0604020202020204" pitchFamily="34" charset="0"/>
              <a:buChar char="»"/>
              <a:defRPr sz="1300"/>
            </a:lvl2pPr>
            <a:lvl3pPr marL="800100" indent="-152400">
              <a:defRPr sz="1300"/>
            </a:lvl3pPr>
            <a:lvl4pPr marL="1143000" indent="-171450">
              <a:buFont typeface="Arial" panose="020B0604020202020204" pitchFamily="34" charset="0"/>
              <a:buChar char="»"/>
              <a:defRPr sz="1300"/>
            </a:lvl4pPr>
            <a:lvl5pPr marL="1428750" indent="-133350">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5"/>
          <p:cNvSpPr>
            <a:spLocks noGrp="1"/>
          </p:cNvSpPr>
          <p:nvPr>
            <p:ph type="body" sz="quarter" idx="16"/>
          </p:nvPr>
        </p:nvSpPr>
        <p:spPr>
          <a:xfrm>
            <a:off x="4352924" y="2590800"/>
            <a:ext cx="3762375" cy="3430587"/>
          </a:xfrm>
        </p:spPr>
        <p:txBody>
          <a:bodyPr>
            <a:noAutofit/>
          </a:bodyPr>
          <a:lstStyle>
            <a:lvl1pPr marL="171450" indent="-171450">
              <a:defRPr sz="1300"/>
            </a:lvl1pPr>
            <a:lvl2pPr marL="515938" indent="-192088">
              <a:buFont typeface="Arial" panose="020B0604020202020204" pitchFamily="34" charset="0"/>
              <a:buChar char="»"/>
              <a:defRPr sz="1300"/>
            </a:lvl2pPr>
            <a:lvl3pPr marL="800100" indent="-152400">
              <a:defRPr sz="1300"/>
            </a:lvl3pPr>
            <a:lvl4pPr marL="1143000" indent="-171450">
              <a:buFont typeface="Arial" panose="020B0604020202020204" pitchFamily="34" charset="0"/>
              <a:buChar char="»"/>
              <a:defRPr sz="1300"/>
            </a:lvl4pPr>
            <a:lvl5pPr marL="1428750" indent="-133350">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5"/>
          <p:cNvSpPr>
            <a:spLocks noGrp="1"/>
          </p:cNvSpPr>
          <p:nvPr>
            <p:ph type="body" sz="quarter" idx="17"/>
          </p:nvPr>
        </p:nvSpPr>
        <p:spPr>
          <a:xfrm>
            <a:off x="8553796" y="2590800"/>
            <a:ext cx="3533430" cy="3430587"/>
          </a:xfrm>
        </p:spPr>
        <p:txBody>
          <a:bodyPr>
            <a:noAutofit/>
          </a:bodyPr>
          <a:lstStyle>
            <a:lvl1pPr marL="171450" indent="-171450">
              <a:buClrTx/>
              <a:defRPr sz="1400">
                <a:solidFill>
                  <a:schemeClr val="bg1"/>
                </a:solidFill>
              </a:defRPr>
            </a:lvl1pPr>
            <a:lvl2pPr marL="515938" indent="-192088">
              <a:buClrTx/>
              <a:buFont typeface="Arial" panose="020B0604020202020204" pitchFamily="34" charset="0"/>
              <a:buChar char="»"/>
              <a:defRPr sz="1400">
                <a:solidFill>
                  <a:schemeClr val="bg1"/>
                </a:solidFill>
              </a:defRPr>
            </a:lvl2pPr>
            <a:lvl3pPr marL="800100" indent="-152400">
              <a:buClrTx/>
              <a:defRPr sz="1400">
                <a:solidFill>
                  <a:schemeClr val="bg1"/>
                </a:solidFill>
              </a:defRPr>
            </a:lvl3pPr>
            <a:lvl4pPr marL="1143000" indent="-171450">
              <a:buClrTx/>
              <a:buFont typeface="Arial" panose="020B0604020202020204" pitchFamily="34" charset="0"/>
              <a:buChar char="»"/>
              <a:defRPr sz="1400">
                <a:solidFill>
                  <a:schemeClr val="bg1"/>
                </a:solidFill>
              </a:defRPr>
            </a:lvl4pPr>
            <a:lvl5pPr marL="1428750" indent="-133350">
              <a:buClrTx/>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dirty="0">
                <a:solidFill>
                  <a:schemeClr val="tx1"/>
                </a:solidFill>
                <a:ea typeface="HGPGothicE" charset="-128"/>
                <a:cs typeface="Meiryo UI" pitchFamily="50" charset="-128"/>
              </a:rPr>
              <a:t>© 2022 NTT DATA, Inc. All rights</a:t>
            </a:r>
            <a:r>
              <a:rPr kumimoji="0" lang="en-US" altLang="ja-JP" sz="800" baseline="0" dirty="0">
                <a:solidFill>
                  <a:schemeClr val="tx1"/>
                </a:solidFill>
                <a:ea typeface="HGPGothicE" charset="-128"/>
                <a:cs typeface="Meiryo UI" pitchFamily="50" charset="-128"/>
              </a:rPr>
              <a:t> reserved.</a:t>
            </a:r>
            <a:endParaRPr kumimoji="0" lang="en-US" altLang="ja-JP" sz="800" dirty="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dirty="0"/>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dirty="0"/>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dirty="0"/>
              <a:t>Click to edit Master text style</a:t>
            </a:r>
          </a:p>
        </p:txBody>
      </p:sp>
    </p:spTree>
    <p:extLst>
      <p:ext uri="{BB962C8B-B14F-4D97-AF65-F5344CB8AC3E}">
        <p14:creationId xmlns:p14="http://schemas.microsoft.com/office/powerpoint/2010/main" val="4223432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88641881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dirty="0"/>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dirty="0"/>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dirty="0"/>
              <a:t>Click to edit Master title style</a:t>
            </a:r>
          </a:p>
        </p:txBody>
      </p:sp>
    </p:spTree>
    <p:extLst>
      <p:ext uri="{BB962C8B-B14F-4D97-AF65-F5344CB8AC3E}">
        <p14:creationId xmlns:p14="http://schemas.microsoft.com/office/powerpoint/2010/main" val="291914606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dirty="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dirty="0">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dirty="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dirty="0">
                    <a:solidFill>
                      <a:srgbClr val="FFFFFF"/>
                    </a:solidFill>
                  </a:rPr>
                  <a:t>Business Need</a:t>
                </a:r>
                <a:endParaRPr lang="en-US" altLang="en-US" sz="1600" dirty="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dirty="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dirty="0">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dirty="0"/>
              <a:t>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Client Profile:</a:t>
            </a:r>
            <a:endParaRPr lang="en-US" b="1" dirty="0">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5980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dirty="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dirty="0">
                <a:ln>
                  <a:noFill/>
                </a:ln>
                <a:solidFill>
                  <a:srgbClr val="404040"/>
                </a:solidFill>
                <a:effectLst/>
                <a:uLnTx/>
                <a:uFillTx/>
                <a:latin typeface="+mn-lt"/>
                <a:cs typeface="+mn-cs"/>
              </a:rPr>
            </a:br>
            <a:r>
              <a:rPr kumimoji="1" lang="en-GB" sz="1200" b="0" i="0" u="none" strike="noStrike" kern="1200" cap="none" spc="0" normalizeH="0" baseline="0" noProof="0" dirty="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dirty="0">
                <a:ln>
                  <a:noFill/>
                </a:ln>
                <a:solidFill>
                  <a:srgbClr val="404040"/>
                </a:solidFill>
                <a:effectLst/>
                <a:uLnTx/>
                <a:uFillTx/>
                <a:latin typeface="+mn-lt"/>
                <a:cs typeface="+mn-cs"/>
              </a:rPr>
              <a:t>center</a:t>
            </a:r>
            <a:r>
              <a:rPr kumimoji="1" lang="en-GB" sz="1200" b="0" i="0" u="none" strike="noStrike" kern="1200" cap="none" spc="0" normalizeH="0" baseline="0" noProof="0" dirty="0">
                <a:ln>
                  <a:noFill/>
                </a:ln>
                <a:solidFill>
                  <a:srgbClr val="404040"/>
                </a:solidFill>
                <a:effectLst/>
                <a:uLnTx/>
                <a:uFillTx/>
                <a:latin typeface="+mn-lt"/>
                <a:cs typeface="+mn-cs"/>
              </a:rPr>
              <a:t> and help desk operations, security, servers, networking and messaging — so staff can focus on the core business.</a:t>
            </a:r>
            <a:endParaRPr lang="en-US" sz="1200" dirty="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dirty="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endParaRPr lang="en-US" dirty="0"/>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userDrawn="1">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dirty="0">
                          <a:solidFill>
                            <a:schemeClr val="accent2">
                              <a:lumMod val="75000"/>
                            </a:schemeClr>
                          </a:solidFill>
                          <a:latin typeface="+mn-lt"/>
                          <a:ea typeface="+mn-ea"/>
                          <a:cs typeface="+mn-cs"/>
                        </a:rPr>
                        <a:t>Business need</a:t>
                      </a:r>
                      <a:r>
                        <a:rPr kumimoji="1" lang="en-US" sz="2000" b="0" kern="1200" dirty="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dirty="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dirty="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dirty="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dirty="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dirty="0"/>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dirty="0"/>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dirty="0">
                <a:ln>
                  <a:noFill/>
                </a:ln>
                <a:solidFill>
                  <a:srgbClr val="404040"/>
                </a:solidFill>
                <a:effectLst/>
                <a:uLnTx/>
                <a:uFillTx/>
                <a:latin typeface="+mn-lt"/>
                <a:cs typeface="+mn-cs"/>
              </a:rPr>
              <a:t>Bullets</a:t>
            </a:r>
            <a:endParaRPr lang="en-US" sz="1200" dirty="0"/>
          </a:p>
        </p:txBody>
      </p:sp>
    </p:spTree>
    <p:extLst>
      <p:ext uri="{BB962C8B-B14F-4D97-AF65-F5344CB8AC3E}">
        <p14:creationId xmlns:p14="http://schemas.microsoft.com/office/powerpoint/2010/main" val="2800280333"/>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dirty="0"/>
              <a:t>Click and enter text</a:t>
            </a:r>
            <a:endParaRPr kumimoji="1" lang="ja-JP" altLang="en-US" dirty="0"/>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endParaRPr lang="en-US" dirty="0"/>
          </a:p>
        </p:txBody>
      </p:sp>
      <p:sp>
        <p:nvSpPr>
          <p:cNvPr id="11" name="Title 1"/>
          <p:cNvSpPr>
            <a:spLocks noGrp="1"/>
          </p:cNvSpPr>
          <p:nvPr>
            <p:ph type="title"/>
          </p:nvPr>
        </p:nvSpPr>
        <p:spPr>
          <a:xfrm>
            <a:off x="2251622" y="0"/>
            <a:ext cx="9765118" cy="722376"/>
          </a:xfrm>
        </p:spPr>
        <p:txBody>
          <a:bodyPr/>
          <a:lstStyle/>
          <a:p>
            <a:r>
              <a:rPr lang="en-US"/>
              <a:t>Click to edit Master title style</a:t>
            </a:r>
            <a:endParaRPr lang="en-US" dirty="0"/>
          </a:p>
        </p:txBody>
      </p:sp>
    </p:spTree>
    <p:extLst>
      <p:ext uri="{BB962C8B-B14F-4D97-AF65-F5344CB8AC3E}">
        <p14:creationId xmlns:p14="http://schemas.microsoft.com/office/powerpoint/2010/main" val="247122250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dirty="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dirty="0"/>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dirty="0"/>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endParaRPr lang="en-US" dirty="0"/>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dirty="0"/>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dirty="0"/>
              <a:t>Click to edit Master text styles</a:t>
            </a:r>
          </a:p>
          <a:p>
            <a:pPr lvl="1"/>
            <a:r>
              <a:rPr lang="en-US" dirty="0"/>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dirty="0">
                <a:solidFill>
                  <a:schemeClr val="bg2"/>
                </a:solidFill>
              </a:rPr>
              <a:t>Biography</a:t>
            </a:r>
          </a:p>
        </p:txBody>
      </p:sp>
    </p:spTree>
    <p:extLst>
      <p:ext uri="{BB962C8B-B14F-4D97-AF65-F5344CB8AC3E}">
        <p14:creationId xmlns:p14="http://schemas.microsoft.com/office/powerpoint/2010/main" val="422007932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dirty="0">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endParaRPr lang="en-US" dirty="0"/>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21750853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dirty="0">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1"/>
          <p:cNvSpPr>
            <a:spLocks noGrp="1"/>
          </p:cNvSpPr>
          <p:nvPr>
            <p:ph type="title"/>
          </p:nvPr>
        </p:nvSpPr>
        <p:spPr>
          <a:xfrm>
            <a:off x="175260" y="0"/>
            <a:ext cx="9017953" cy="722376"/>
          </a:xfrm>
        </p:spPr>
        <p:txBody>
          <a:bodyPr/>
          <a:lstStyle/>
          <a:p>
            <a:r>
              <a:rPr lang="en-US"/>
              <a:t>Click to edit Master title style</a:t>
            </a:r>
            <a:endParaRPr lang="en-US" dirty="0"/>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dirty="0"/>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dirty="0">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6594244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dirty="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2022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r>
              <a:rPr lang="en-US" altLang="ja-JP" sz="2000" spc="200" dirty="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dirty="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38275985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dirty="0"/>
              <a:t>[Closing Text]</a:t>
            </a:r>
            <a:endParaRPr kumimoji="1" lang="ja-JP" altLang="en-US" dirty="0"/>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dirty="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79403339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38653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descr="A picture containing indoor, floor, person, building&#10;&#10;Description automatically generated">
            <a:extLst>
              <a:ext uri="{FF2B5EF4-FFF2-40B4-BE49-F238E27FC236}">
                <a16:creationId xmlns:a16="http://schemas.microsoft.com/office/drawing/2014/main" id="{9C987E9E-8C36-4126-BC38-0A9AA25B5FB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4869160"/>
          </a:xfrm>
          <a:custGeom>
            <a:avLst/>
            <a:gdLst>
              <a:gd name="connsiteX0" fmla="*/ 0 w 12192000"/>
              <a:gd name="connsiteY0" fmla="*/ 0 h 4869160"/>
              <a:gd name="connsiteX1" fmla="*/ 12192000 w 12192000"/>
              <a:gd name="connsiteY1" fmla="*/ 0 h 4869160"/>
              <a:gd name="connsiteX2" fmla="*/ 12192000 w 12192000"/>
              <a:gd name="connsiteY2" fmla="*/ 4869160 h 4869160"/>
              <a:gd name="connsiteX3" fmla="*/ 0 w 12192000"/>
              <a:gd name="connsiteY3" fmla="*/ 4869160 h 4869160"/>
            </a:gdLst>
            <a:ahLst/>
            <a:cxnLst>
              <a:cxn ang="0">
                <a:pos x="connsiteX0" y="connsiteY0"/>
              </a:cxn>
              <a:cxn ang="0">
                <a:pos x="connsiteX1" y="connsiteY1"/>
              </a:cxn>
              <a:cxn ang="0">
                <a:pos x="connsiteX2" y="connsiteY2"/>
              </a:cxn>
              <a:cxn ang="0">
                <a:pos x="connsiteX3" y="connsiteY3"/>
              </a:cxn>
            </a:cxnLst>
            <a:rect l="l" t="t" r="r" b="b"/>
            <a:pathLst>
              <a:path w="12192000" h="4869160">
                <a:moveTo>
                  <a:pt x="0" y="0"/>
                </a:moveTo>
                <a:lnTo>
                  <a:pt x="12192000" y="0"/>
                </a:lnTo>
                <a:lnTo>
                  <a:pt x="12192000" y="4869160"/>
                </a:lnTo>
                <a:lnTo>
                  <a:pt x="0" y="4869160"/>
                </a:lnTo>
                <a:close/>
              </a:path>
            </a:pathLst>
          </a:custGeom>
        </p:spPr>
      </p:pic>
      <p:sp>
        <p:nvSpPr>
          <p:cNvPr id="29" name="Rectangle 28">
            <a:extLst>
              <a:ext uri="{FF2B5EF4-FFF2-40B4-BE49-F238E27FC236}">
                <a16:creationId xmlns:a16="http://schemas.microsoft.com/office/drawing/2014/main" id="{588DE128-EC92-4FAE-9311-2806BFC63472}"/>
              </a:ext>
            </a:extLst>
          </p:cNvPr>
          <p:cNvSpPr/>
          <p:nvPr userDrawn="1"/>
        </p:nvSpPr>
        <p:spPr>
          <a:xfrm>
            <a:off x="0" y="0"/>
            <a:ext cx="12192119" cy="4741687"/>
          </a:xfrm>
          <a:prstGeom prst="rect">
            <a:avLst/>
          </a:prstGeom>
          <a:gradFill flip="none" rotWithShape="1">
            <a:gsLst>
              <a:gs pos="26000">
                <a:schemeClr val="accent1">
                  <a:alpha val="0"/>
                  <a:lumMod val="0"/>
                </a:schemeClr>
              </a:gs>
              <a:gs pos="54000">
                <a:schemeClr val="accent1">
                  <a:lumMod val="92000"/>
                  <a:lumOff val="8000"/>
                  <a:alpha val="15000"/>
                </a:schemeClr>
              </a:gs>
              <a:gs pos="98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808678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687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087407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cstate="screen">
            <a:extLst>
              <a:ext uri="{28A0092B-C50C-407E-A947-70E740481C1C}">
                <a14:useLocalDpi xmlns:a14="http://schemas.microsoft.com/office/drawing/2010/main"/>
              </a:ext>
            </a:extLst>
          </a:blip>
          <a:srcRect b="31419"/>
          <a:stretch/>
        </p:blipFill>
        <p:spPr>
          <a:xfrm>
            <a:off x="5" y="-1"/>
            <a:ext cx="12192119" cy="4714043"/>
          </a:xfrm>
          <a:prstGeom prst="rect">
            <a:avLst/>
          </a:prstGeom>
        </p:spPr>
      </p:pic>
      <p:sp>
        <p:nvSpPr>
          <p:cNvPr id="14"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kumimoji="1"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29800" y="6597352"/>
            <a:ext cx="2219079" cy="123111"/>
          </a:xfrm>
          <a:prstGeom prst="rect">
            <a:avLst/>
          </a:prstGeom>
          <a:noFill/>
        </p:spPr>
        <p:txBody>
          <a:bodyPr wrap="square" tIns="0" bIns="0">
            <a:spAutoFit/>
          </a:bodyPr>
          <a:lstStyle/>
          <a:p>
            <a:pPr algn="r" defTabSz="609555">
              <a:defRPr/>
            </a:pPr>
            <a:r>
              <a:rPr lang="en-US" altLang="ja-JP" sz="800">
                <a:solidFill>
                  <a:srgbClr val="FFFFFF"/>
                </a:solidFill>
                <a:ea typeface="HGPGothicE" charset="-128"/>
                <a:cs typeface="Meiryo UI" pitchFamily="50" charset="-128"/>
              </a:rPr>
              <a:t>© 2019 NTT DATA, Inc. All rights reserved.</a:t>
            </a:r>
          </a:p>
        </p:txBody>
      </p:sp>
      <p:pic>
        <p:nvPicPr>
          <p:cNvPr id="13" name="Picture 12"/>
          <p:cNvPicPr>
            <a:picLocks noChangeAspect="1"/>
          </p:cNvPicPr>
          <p:nvPr userDrawn="1"/>
        </p:nvPicPr>
        <p:blipFill>
          <a:blip r:embed="rId4"/>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3114404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2" name="図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4" y="381000"/>
            <a:ext cx="12188216" cy="4333043"/>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kumimoji="1" lang="en-US" sz="2400">
              <a:solidFill>
                <a:srgbClr val="404040"/>
              </a:solidFill>
              <a:latin typeface="HGPGothicE" charset="-128"/>
              <a:ea typeface="HGPGothicE" charset="-128"/>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algn="r" defTabSz="609555">
              <a:defRPr/>
            </a:pPr>
            <a:r>
              <a:rPr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206894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404040"/>
                </a:solidFill>
                <a:ea typeface="HGPGothicE" charset="-128"/>
                <a:cs typeface="HGPGothicE" charset="-128"/>
              </a:rPr>
              <a:pPr algn="ctr">
                <a:defRPr/>
              </a:pPr>
              <a:t>‹#›</a:t>
            </a:fld>
            <a:endParaRPr kumimoji="1" lang="en-US" sz="1200">
              <a:solidFill>
                <a:srgbClr val="404040"/>
              </a:solidFill>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algn="r" defTabSz="609555">
              <a:defRPr/>
            </a:pPr>
            <a:r>
              <a:rPr lang="en-US" altLang="ja-JP" sz="800">
                <a:solidFill>
                  <a:srgbClr val="404040"/>
                </a:solidFill>
                <a:ea typeface="HGPGothicE" charset="-128"/>
                <a:cs typeface="Meiryo UI" pitchFamily="50" charset="-128"/>
              </a:rPr>
              <a:t>© 2019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812901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id-ID">
              <a:solidFill>
                <a:srgbClr val="FFFFFF"/>
              </a:solidFill>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693517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kumimoji="1"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defTabSz="609555">
              <a:defRPr/>
            </a:pPr>
            <a:r>
              <a:rPr lang="en-US" altLang="ja-JP" sz="800">
                <a:solidFill>
                  <a:srgbClr val="FFFFFF"/>
                </a:solidFill>
                <a:ea typeface="HGPGothicE" charset="-128"/>
                <a:cs typeface="Meiryo UI" pitchFamily="50" charset="-128"/>
              </a:rPr>
              <a:t>© 2019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FFFFFF"/>
                </a:solidFill>
                <a:ea typeface="HGPGothicE" charset="-128"/>
                <a:cs typeface="HGPGothicE" charset="-128"/>
              </a:rPr>
              <a:pPr algn="ctr">
                <a:defRPr/>
              </a:pPr>
              <a:t>‹#›</a:t>
            </a:fld>
            <a:endParaRPr kumimoji="1"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2348708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2443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463665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kumimoji="1" lang="en-US">
              <a:solidFill>
                <a:srgbClr val="FFFFFF"/>
              </a:solidFill>
            </a:endParaRPr>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28673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849316" y="1066800"/>
            <a:ext cx="8802689" cy="5098330"/>
          </a:xfrm>
          <a:prstGeom prst="rect">
            <a:avLst/>
          </a:prstGeom>
        </p:spPr>
        <p:txBody>
          <a:bodyPr lIns="183600" rIns="183600"/>
          <a:lstStyle>
            <a:lvl1pPr marL="0" indent="0" fontAlgn="ctr">
              <a:spcBef>
                <a:spcPts val="0"/>
              </a:spcBef>
              <a:spcAft>
                <a:spcPts val="0"/>
              </a:spcAft>
              <a:buFontTx/>
              <a:buNone/>
              <a:defRPr sz="2000" b="0" i="0" spc="10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tx1"/>
                </a:solidFill>
                <a:latin typeface="+mn-lt"/>
                <a:ea typeface="HGPGothicE" charset="-128"/>
                <a:cs typeface="HGPGothicE" charset="-128"/>
              </a:rPr>
              <a:pPr algn="ctr" fontAlgn="auto">
                <a:spcBef>
                  <a:spcPts val="0"/>
                </a:spcBef>
                <a:spcAft>
                  <a:spcPts val="0"/>
                </a:spcAft>
                <a:defRPr/>
              </a:pPr>
              <a:t>‹#›</a:t>
            </a:fld>
            <a:endParaRPr lang="en-US" sz="1200" b="0" i="0">
              <a:solidFill>
                <a:schemeClr val="tx1"/>
              </a:solidFill>
              <a:latin typeface="+mn-lt"/>
              <a:ea typeface="HGPGothicE" charset="-128"/>
              <a:cs typeface="HGPGothicE" charset="-128"/>
            </a:endParaRPr>
          </a:p>
        </p:txBody>
      </p:sp>
      <p:sp>
        <p:nvSpPr>
          <p:cNvPr id="7" name="TextBox 12"/>
          <p:cNvSpPr txBox="1"/>
          <p:nvPr userDrawn="1"/>
        </p:nvSpPr>
        <p:spPr>
          <a:xfrm>
            <a:off x="9753600" y="6597352"/>
            <a:ext cx="22952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sp>
        <p:nvSpPr>
          <p:cNvPr id="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844111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842218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576018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
          </p:nvPr>
        </p:nvSpPr>
        <p:spPr>
          <a:xfrm>
            <a:off x="609441"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idx="11"/>
          </p:nvPr>
        </p:nvSpPr>
        <p:spPr>
          <a:xfrm>
            <a:off x="6321427" y="1066800"/>
            <a:ext cx="5257959"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1629800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6" name="Straight Connector 5"/>
          <p:cNvCxnSpPr/>
          <p:nvPr userDrawn="1"/>
        </p:nvCxnSpPr>
        <p:spPr>
          <a:xfrm>
            <a:off x="6094413"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609441"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338189"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p:cNvSpPr>
            <a:spLocks noGrp="1"/>
          </p:cNvSpPr>
          <p:nvPr>
            <p:ph idx="1"/>
          </p:nvPr>
        </p:nvSpPr>
        <p:spPr>
          <a:xfrm>
            <a:off x="609441"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idx="11"/>
          </p:nvPr>
        </p:nvSpPr>
        <p:spPr>
          <a:xfrm>
            <a:off x="6321427" y="1981200"/>
            <a:ext cx="5257959" cy="4191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525560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53249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3 Horizontal Content">
    <p:spTree>
      <p:nvGrpSpPr>
        <p:cNvPr id="1" name=""/>
        <p:cNvGrpSpPr/>
        <p:nvPr/>
      </p:nvGrpSpPr>
      <p:grpSpPr>
        <a:xfrm>
          <a:off x="0" y="0"/>
          <a:ext cx="0" cy="0"/>
          <a:chOff x="0" y="0"/>
          <a:chExt cx="0" cy="0"/>
        </a:xfrm>
      </p:grpSpPr>
      <p:cxnSp>
        <p:nvCxnSpPr>
          <p:cNvPr id="3" name="Straight Connector 2"/>
          <p:cNvCxnSpPr/>
          <p:nvPr userDrawn="1"/>
        </p:nvCxnSpPr>
        <p:spPr>
          <a:xfrm>
            <a:off x="608013" y="27432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608013" y="4368800"/>
            <a:ext cx="109728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609441" y="1219200"/>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609441" y="2857499"/>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609441" y="4495797"/>
            <a:ext cx="10968354" cy="1377948"/>
          </a:xfrm>
          <a:prstGeom prst="rect">
            <a:avLst/>
          </a:prstGeom>
        </p:spPr>
        <p:txBody>
          <a:bodyPr anchor="ctr"/>
          <a:lstStyle>
            <a:lvl1pPr algn="l" defTabSz="914400" rtl="0" eaLnBrk="1" latinLnBrk="0" hangingPunct="1">
              <a:lnSpc>
                <a:spcPct val="90000"/>
              </a:lnSpc>
              <a:spcBef>
                <a:spcPts val="1000"/>
              </a:spcBef>
              <a:buClr>
                <a:schemeClr val="accent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accent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accent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656694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32550"/>
          </a:xfrm>
          <a:prstGeom prst="rect">
            <a:avLst/>
          </a:prstGeom>
        </p:spPr>
        <p:txBody>
          <a:bodyPr anchor="ctr"/>
          <a:lstStyle>
            <a:lvl1pPr marL="0" indent="0" algn="ctr">
              <a:buNone/>
              <a:defRPr sz="2400"/>
            </a:lvl1pPr>
          </a:lstStyle>
          <a:p>
            <a:r>
              <a:rPr lang="en-US"/>
              <a:t>Client Photo</a:t>
            </a:r>
          </a:p>
        </p:txBody>
      </p:sp>
      <p:sp>
        <p:nvSpPr>
          <p:cNvPr id="12" name="Title 1"/>
          <p:cNvSpPr>
            <a:spLocks noGrp="1"/>
          </p:cNvSpPr>
          <p:nvPr>
            <p:ph type="title" hasCustomPrompt="1"/>
          </p:nvPr>
        </p:nvSpPr>
        <p:spPr>
          <a:xfrm>
            <a:off x="6400800" y="0"/>
            <a:ext cx="3352800" cy="1600200"/>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14" name="Picture Placeholder 13"/>
          <p:cNvSpPr>
            <a:spLocks noGrp="1"/>
          </p:cNvSpPr>
          <p:nvPr>
            <p:ph type="pic" sz="quarter" idx="10" hasCustomPrompt="1"/>
          </p:nvPr>
        </p:nvSpPr>
        <p:spPr>
          <a:xfrm>
            <a:off x="9982200" y="457200"/>
            <a:ext cx="1905000" cy="762000"/>
          </a:xfrm>
          <a:prstGeom prst="rect">
            <a:avLst/>
          </a:prstGeom>
        </p:spPr>
        <p:txBody>
          <a:bodyPr anchor="ctr"/>
          <a:lstStyle>
            <a:lvl1pPr marL="0" indent="0" algn="ctr">
              <a:buNone/>
              <a:defRPr sz="1000"/>
            </a:lvl1pPr>
          </a:lstStyle>
          <a:p>
            <a:r>
              <a:rPr lang="en-US"/>
              <a:t>Client Logo if applicable</a:t>
            </a:r>
          </a:p>
        </p:txBody>
      </p:sp>
    </p:spTree>
    <p:extLst>
      <p:ext uri="{BB962C8B-B14F-4D97-AF65-F5344CB8AC3E}">
        <p14:creationId xmlns:p14="http://schemas.microsoft.com/office/powerpoint/2010/main" val="39073757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bwMode="auto">
          <a:xfrm>
            <a:off x="167069" y="1598083"/>
            <a:ext cx="8807598" cy="457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spcBef>
                <a:spcPts val="800"/>
              </a:spcBef>
              <a:buNone/>
              <a:defRPr sz="1067" b="1">
                <a:solidFill>
                  <a:schemeClr val="tx1"/>
                </a:solidFill>
              </a:defRPr>
            </a:lvl1pPr>
            <a:lvl5pPr>
              <a:defRPr>
                <a:solidFill>
                  <a:schemeClr val="tx1"/>
                </a:solidFill>
              </a:defRPr>
            </a:lvl5pPr>
          </a:lstStyle>
          <a:p>
            <a:pPr lvl="0"/>
            <a:r>
              <a:rPr lang="en-US" altLang="en-US"/>
              <a:t>Insert Position in Bold:  Type in descriptive text about role in Arial Regular, 8pt.</a:t>
            </a:r>
          </a:p>
          <a:p>
            <a:pPr lvl="0"/>
            <a:r>
              <a:rPr lang="en-US" altLang="en-US"/>
              <a:t>Insert Position in Bold:  Type in descriptive text about role in Arial Regular, 8pt.</a:t>
            </a:r>
          </a:p>
          <a:p>
            <a:pPr lvl="0"/>
            <a:endParaRPr lang="en-US" altLang="en-US"/>
          </a:p>
          <a:p>
            <a:pPr lvl="0"/>
            <a:endParaRPr lang="en-US" altLang="en-US"/>
          </a:p>
          <a:p>
            <a:pPr lvl="4"/>
            <a:endParaRPr lang="en-US" altLang="en-US"/>
          </a:p>
        </p:txBody>
      </p:sp>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kumimoji="1" lang="en-US" sz="1333">
              <a:solidFill>
                <a:srgbClr val="404040"/>
              </a:solidFill>
            </a:endParaRPr>
          </a:p>
        </p:txBody>
      </p:sp>
      <p:sp>
        <p:nvSpPr>
          <p:cNvPr id="15" name="Text Placeholder 4"/>
          <p:cNvSpPr>
            <a:spLocks noGrp="1"/>
          </p:cNvSpPr>
          <p:nvPr>
            <p:ph type="body" sz="quarter" idx="17" hasCustomPrompt="1"/>
          </p:nvPr>
        </p:nvSpPr>
        <p:spPr>
          <a:xfrm>
            <a:off x="9522884" y="416983"/>
            <a:ext cx="2438400"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6" name="Rectangle 15"/>
          <p:cNvSpPr/>
          <p:nvPr userDrawn="1"/>
        </p:nvSpPr>
        <p:spPr>
          <a:xfrm>
            <a:off x="9277350" y="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1600" b="1">
                <a:solidFill>
                  <a:srgbClr val="FFFFFF"/>
                </a:solidFill>
              </a:rPr>
              <a:t>Industry Expertise </a:t>
            </a:r>
          </a:p>
        </p:txBody>
      </p:sp>
      <p:sp>
        <p:nvSpPr>
          <p:cNvPr id="17" name="Text Placeholder 4"/>
          <p:cNvSpPr>
            <a:spLocks noGrp="1"/>
          </p:cNvSpPr>
          <p:nvPr>
            <p:ph type="body" sz="quarter" idx="18" hasCustomPrompt="1"/>
          </p:nvPr>
        </p:nvSpPr>
        <p:spPr>
          <a:xfrm>
            <a:off x="9522884" y="2133043"/>
            <a:ext cx="2438400"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8" name="Rectangle 17"/>
          <p:cNvSpPr/>
          <p:nvPr userDrawn="1"/>
        </p:nvSpPr>
        <p:spPr>
          <a:xfrm>
            <a:off x="9277350" y="171606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1600" b="1">
                <a:solidFill>
                  <a:srgbClr val="FFFFFF"/>
                </a:solidFill>
              </a:rPr>
              <a:t>Domain Expertise </a:t>
            </a:r>
          </a:p>
        </p:txBody>
      </p:sp>
      <p:sp>
        <p:nvSpPr>
          <p:cNvPr id="19" name="Text Placeholder 4"/>
          <p:cNvSpPr>
            <a:spLocks noGrp="1"/>
          </p:cNvSpPr>
          <p:nvPr>
            <p:ph type="body" sz="quarter" idx="19" hasCustomPrompt="1"/>
          </p:nvPr>
        </p:nvSpPr>
        <p:spPr>
          <a:xfrm>
            <a:off x="9511072" y="5090582"/>
            <a:ext cx="2438400"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0" name="Rectangle 19"/>
          <p:cNvSpPr/>
          <p:nvPr userDrawn="1"/>
        </p:nvSpPr>
        <p:spPr>
          <a:xfrm>
            <a:off x="9277350" y="4673602"/>
            <a:ext cx="2926463" cy="36876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sz="1600" b="1">
                <a:solidFill>
                  <a:srgbClr val="FFFFFF"/>
                </a:solidFill>
              </a:rPr>
              <a:t>Technology Expertise </a:t>
            </a:r>
          </a:p>
        </p:txBody>
      </p:sp>
      <p:sp>
        <p:nvSpPr>
          <p:cNvPr id="22" name="Text Placeholder 14"/>
          <p:cNvSpPr>
            <a:spLocks noGrp="1"/>
          </p:cNvSpPr>
          <p:nvPr>
            <p:ph type="body" sz="quarter" idx="11" hasCustomPrompt="1"/>
          </p:nvPr>
        </p:nvSpPr>
        <p:spPr>
          <a:xfrm>
            <a:off x="173736" y="886173"/>
            <a:ext cx="8796188" cy="508711"/>
          </a:xfrm>
          <a:prstGeom prst="rect">
            <a:avLst/>
          </a:prstGeom>
        </p:spPr>
        <p:txBody>
          <a:bodyPr rIns="45720">
            <a:noAutofit/>
          </a:bodyPr>
          <a:lstStyle>
            <a:lvl1pPr marL="0" indent="0">
              <a:buNone/>
              <a:defRPr sz="1067" b="0" i="1" baseline="0">
                <a:solidFill>
                  <a:schemeClr val="tx1">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Gray </a:t>
            </a:r>
          </a:p>
        </p:txBody>
      </p:sp>
      <p:sp>
        <p:nvSpPr>
          <p:cNvPr id="2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5966984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FFFFFF"/>
                </a:solidFill>
                <a:ea typeface="HGPGothicE" charset="-128"/>
                <a:cs typeface="HGPGothicE" charset="-128"/>
              </a:rPr>
              <a:pPr algn="ctr">
                <a:defRPr/>
              </a:pPr>
              <a:t>‹#›</a:t>
            </a:fld>
            <a:endParaRPr kumimoji="1" lang="en-US" sz="1200">
              <a:solidFill>
                <a:srgbClr val="FFFFFF"/>
              </a:solidFill>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defTabSz="609555">
              <a:defRPr/>
            </a:pPr>
            <a:r>
              <a:rPr lang="en-US" altLang="ja-JP" sz="800">
                <a:solidFill>
                  <a:srgbClr val="FFFFFF"/>
                </a:solidFill>
                <a:ea typeface="HGPGothicE" charset="-128"/>
                <a:cs typeface="Meiryo UI" pitchFamily="50" charset="-128"/>
              </a:rPr>
              <a:t>© 2019 NTT DATA, Inc. All rights reserved.</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663321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5035253" y="2985848"/>
            <a:ext cx="2122697" cy="400110"/>
          </a:xfrm>
          <a:prstGeom prst="rect">
            <a:avLst/>
          </a:prstGeom>
        </p:spPr>
        <p:txBody>
          <a:bodyPr wrap="none" anchor="ctr" anchorCtr="1">
            <a:spAutoFit/>
          </a:bodyPr>
          <a:lstStyle>
            <a:lvl1pPr algn="ctr">
              <a:defRPr sz="2000" spc="20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404040"/>
                </a:solidFill>
                <a:ea typeface="HGPGothicE" charset="-128"/>
                <a:cs typeface="HGPGothicE" charset="-128"/>
              </a:rPr>
              <a:pPr algn="ctr">
                <a:defRPr/>
              </a:pPr>
              <a:t>‹#›</a:t>
            </a:fld>
            <a:endParaRPr kumimoji="1" lang="en-US" sz="1200">
              <a:solidFill>
                <a:srgbClr val="404040"/>
              </a:solidFill>
              <a:ea typeface="HGPGothicE" charset="-128"/>
              <a:cs typeface="HGPGothicE" charset="-128"/>
            </a:endParaRPr>
          </a:p>
        </p:txBody>
      </p:sp>
      <p:sp>
        <p:nvSpPr>
          <p:cNvPr id="9" name="TextBox 12"/>
          <p:cNvSpPr txBox="1"/>
          <p:nvPr userDrawn="1"/>
        </p:nvSpPr>
        <p:spPr>
          <a:xfrm>
            <a:off x="9677400" y="6597352"/>
            <a:ext cx="2371479" cy="123111"/>
          </a:xfrm>
          <a:prstGeom prst="rect">
            <a:avLst/>
          </a:prstGeom>
          <a:noFill/>
        </p:spPr>
        <p:txBody>
          <a:bodyPr wrap="square" tIns="0" bIns="0">
            <a:spAutoFit/>
          </a:bodyPr>
          <a:lstStyle/>
          <a:p>
            <a:pPr algn="r" defTabSz="609555">
              <a:defRPr/>
            </a:pPr>
            <a:r>
              <a:rPr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073203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4060824" y="15240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5" name="Picture Placeholder 7"/>
          <p:cNvSpPr>
            <a:spLocks noGrp="1"/>
          </p:cNvSpPr>
          <p:nvPr>
            <p:ph type="pic" sz="quarter" idx="13"/>
          </p:nvPr>
        </p:nvSpPr>
        <p:spPr>
          <a:xfrm>
            <a:off x="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6" name="Picture Placeholder 7"/>
          <p:cNvSpPr>
            <a:spLocks noGrp="1"/>
          </p:cNvSpPr>
          <p:nvPr>
            <p:ph type="pic" sz="quarter" idx="14"/>
          </p:nvPr>
        </p:nvSpPr>
        <p:spPr>
          <a:xfrm>
            <a:off x="8128000" y="15240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Text Placeholder 10"/>
          <p:cNvSpPr>
            <a:spLocks noGrp="1"/>
          </p:cNvSpPr>
          <p:nvPr>
            <p:ph type="body" sz="quarter" idx="15" hasCustomPrompt="1"/>
          </p:nvPr>
        </p:nvSpPr>
        <p:spPr bwMode="white">
          <a:xfrm>
            <a:off x="4265612" y="29618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4265612" y="38100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1"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0863920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algn="r" defTabSz="609555">
              <a:defRPr/>
            </a:pPr>
            <a:r>
              <a:rPr lang="en-US" altLang="ja-JP" sz="800">
                <a:solidFill>
                  <a:srgbClr val="404040"/>
                </a:solidFill>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grpSp>
    </p:spTree>
    <p:extLst>
      <p:ext uri="{BB962C8B-B14F-4D97-AF65-F5344CB8AC3E}">
        <p14:creationId xmlns:p14="http://schemas.microsoft.com/office/powerpoint/2010/main" val="429193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lternate 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algn="r" defTabSz="609555">
              <a:defRPr/>
            </a:pPr>
            <a:r>
              <a:rPr lang="en-US" altLang="ja-JP" sz="800">
                <a:solidFill>
                  <a:srgbClr val="404040"/>
                </a:solidFill>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solidFill>
                  <a:srgbClr val="404040"/>
                </a:solidFill>
              </a:endParaRPr>
            </a:p>
          </p:txBody>
        </p:sp>
      </p:grpSp>
      <p:pic>
        <p:nvPicPr>
          <p:cNvPr id="4" name="Picture 3">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2623252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06581-455A-4884-AFCD-C606C9D7F61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7946"/>
          <a:stretch/>
        </p:blipFill>
        <p:spPr>
          <a:xfrm>
            <a:off x="0" y="0"/>
            <a:ext cx="12191995" cy="4719621"/>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正方形/長方形 13"/>
          <p:cNvSpPr/>
          <p:nvPr userDrawn="1"/>
        </p:nvSpPr>
        <p:spPr>
          <a:xfrm>
            <a:off x="5" y="4714200"/>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mn-lt"/>
              <a:ea typeface="HGPGothicE" charset="-128"/>
            </a:endParaRPr>
          </a:p>
        </p:txBody>
      </p:sp>
      <p:pic>
        <p:nvPicPr>
          <p:cNvPr id="16" name="図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9"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0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3"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24"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
        <p:nvSpPr>
          <p:cNvPr id="11" name="Rectangle 10">
            <a:extLst>
              <a:ext uri="{FF2B5EF4-FFF2-40B4-BE49-F238E27FC236}">
                <a16:creationId xmlns:a16="http://schemas.microsoft.com/office/drawing/2014/main" id="{A135F56A-048A-4996-B5AD-84608552A3AB}"/>
              </a:ext>
            </a:extLst>
          </p:cNvPr>
          <p:cNvSpPr/>
          <p:nvPr userDrawn="1"/>
        </p:nvSpPr>
        <p:spPr>
          <a:xfrm>
            <a:off x="7943850" y="-1"/>
            <a:ext cx="4247215" cy="4732529"/>
          </a:xfrm>
          <a:prstGeom prst="rect">
            <a:avLst/>
          </a:prstGeom>
          <a:gradFill>
            <a:gsLst>
              <a:gs pos="0">
                <a:schemeClr val="tx1">
                  <a:alpha val="0"/>
                </a:schemeClr>
              </a:gs>
              <a:gs pos="100000">
                <a:schemeClr val="tx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pic>
        <p:nvPicPr>
          <p:cNvPr id="25" name="Picture 24"/>
          <p:cNvPicPr>
            <a:picLocks noChangeAspect="1"/>
          </p:cNvPicPr>
          <p:nvPr userDrawn="1"/>
        </p:nvPicPr>
        <p:blipFill>
          <a:blip r:embed="rId7"/>
          <a:stretch>
            <a:fillRect/>
          </a:stretch>
        </p:blipFill>
        <p:spPr>
          <a:xfrm>
            <a:off x="9448800" y="421200"/>
            <a:ext cx="2362466" cy="781271"/>
          </a:xfrm>
          <a:prstGeom prst="rect">
            <a:avLst/>
          </a:prstGeom>
        </p:spPr>
      </p:pic>
    </p:spTree>
    <p:extLst>
      <p:ext uri="{BB962C8B-B14F-4D97-AF65-F5344CB8AC3E}">
        <p14:creationId xmlns:p14="http://schemas.microsoft.com/office/powerpoint/2010/main" val="3389484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630000" y="622800"/>
            <a:ext cx="10933350" cy="332399"/>
          </a:xfrm>
        </p:spPr>
        <p:txBody>
          <a:bodyPr/>
          <a:lstStyle>
            <a:lvl1pPr>
              <a:defRPr>
                <a:latin typeface="+mj-lt"/>
                <a:ea typeface="+mj-ea"/>
                <a:cs typeface="+mj-cs"/>
                <a:sym typeface="+mj-lt"/>
              </a:defRPr>
            </a:lvl1pPr>
          </a:lstStyle>
          <a:p>
            <a:r>
              <a:rPr lang="en-US"/>
              <a:t>Click to add title</a:t>
            </a:r>
          </a:p>
        </p:txBody>
      </p:sp>
      <p:sp>
        <p:nvSpPr>
          <p:cNvPr id="9"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mn-lt"/>
              <a:ea typeface="+mn-ea"/>
              <a:cs typeface="+mn-cs"/>
              <a:sym typeface="+mn-lt"/>
            </a:endParaRPr>
          </a:p>
        </p:txBody>
      </p:sp>
      <p:sp>
        <p:nvSpPr>
          <p:cNvPr id="11"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mn-ea"/>
                <a:cs typeface="+mn-cs"/>
                <a:sym typeface="+mn-lt"/>
              </a:rPr>
              <a:t>© 2019 NTT DATA, Inc. All rights reserved.</a:t>
            </a:r>
          </a:p>
        </p:txBody>
      </p:sp>
      <p:sp>
        <p:nvSpPr>
          <p:cNvPr id="12"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mn-ea"/>
                <a:cs typeface="+mn-cs"/>
                <a:sym typeface="+mn-lt"/>
              </a:rPr>
              <a:pPr algn="ctr" fontAlgn="auto">
                <a:spcBef>
                  <a:spcPts val="0"/>
                </a:spcBef>
                <a:spcAft>
                  <a:spcPts val="0"/>
                </a:spcAft>
                <a:defRPr/>
              </a:pPr>
              <a:t>‹#›</a:t>
            </a:fld>
            <a:endParaRPr lang="en-US" sz="1200" b="0" i="0">
              <a:solidFill>
                <a:schemeClr val="bg1"/>
              </a:solidFill>
              <a:latin typeface="+mn-lt"/>
              <a:ea typeface="+mn-ea"/>
              <a:cs typeface="+mn-cs"/>
              <a:sym typeface="+mn-lt"/>
            </a:endParaRPr>
          </a:p>
        </p:txBody>
      </p:sp>
      <p:pic>
        <p:nvPicPr>
          <p:cNvPr id="13" name="図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76519" y="6503753"/>
            <a:ext cx="1178351" cy="296173"/>
          </a:xfrm>
          <a:prstGeom prst="rect">
            <a:avLst/>
          </a:prstGeom>
        </p:spPr>
      </p:pic>
      <p:pic>
        <p:nvPicPr>
          <p:cNvPr id="14" name="図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15" name="Copyright" hidden="1"/>
          <p:cNvSpPr txBox="1"/>
          <p:nvPr userDrawn="1"/>
        </p:nvSpPr>
        <p:spPr>
          <a:xfrm rot="16200000">
            <a:off x="9486900" y="3558401"/>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mn-lt"/>
              </a:rPr>
              <a:t>Copyright © 2019 by Boston Consulting Group. All rights reserved.</a:t>
            </a:r>
          </a:p>
        </p:txBody>
      </p:sp>
      <p:sp>
        <p:nvSpPr>
          <p:cNvPr id="16" name="FooterSimple" hidden="1"/>
          <p:cNvSpPr txBox="1"/>
          <p:nvPr userDrawn="1">
            <p:custDataLst>
              <p:tags r:id="rId2"/>
            </p:custDataLst>
          </p:nvPr>
        </p:nvSpPr>
        <p:spPr>
          <a:xfrm rot="16200000">
            <a:off x="10561320" y="47546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ea typeface="+mn-ea"/>
                <a:cs typeface="+mn-cs"/>
                <a:sym typeface="+mn-lt"/>
              </a:rPr>
              <a:t>2019.05.10 </a:t>
            </a:r>
            <a:r>
              <a:rPr lang="en-US" sz="700" err="1">
                <a:solidFill>
                  <a:schemeClr val="bg1">
                    <a:lumMod val="50000"/>
                  </a:schemeClr>
                </a:solidFill>
                <a:latin typeface="+mn-lt"/>
                <a:ea typeface="+mn-ea"/>
                <a:cs typeface="+mn-cs"/>
                <a:sym typeface="+mn-lt"/>
              </a:rPr>
              <a:t>CX_Summit</a:t>
            </a:r>
            <a:r>
              <a:rPr lang="en-US" sz="700">
                <a:solidFill>
                  <a:schemeClr val="bg1">
                    <a:lumMod val="50000"/>
                  </a:schemeClr>
                </a:solidFill>
                <a:latin typeface="+mn-lt"/>
                <a:ea typeface="+mn-ea"/>
                <a:cs typeface="+mn-cs"/>
                <a:sym typeface="+mn-lt"/>
              </a:rPr>
              <a:t> deck_vf.pptx</a:t>
            </a:r>
          </a:p>
        </p:txBody>
      </p:sp>
    </p:spTree>
    <p:extLst>
      <p:ext uri="{BB962C8B-B14F-4D97-AF65-F5344CB8AC3E}">
        <p14:creationId xmlns:p14="http://schemas.microsoft.com/office/powerpoint/2010/main" val="2814890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8600" y="268224"/>
            <a:ext cx="10515600" cy="722376"/>
          </a:xfrm>
          <a:prstGeom prst="rect">
            <a:avLst/>
          </a:prstGeom>
        </p:spPr>
        <p:txBody>
          <a:bodyPr tIns="109728" anchor="t"/>
          <a:lstStyle>
            <a:lvl1pPr marL="0" marR="0" indent="0"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9174383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849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mn-lt"/>
              </a:defRPr>
            </a:lvl1pPr>
          </a:lstStyle>
          <a:p>
            <a:endParaRPr lang="en-US"/>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ea typeface="+mn-ea"/>
                <a:cs typeface="+mn-cs"/>
                <a:sym typeface="+mn-lt"/>
              </a:rPr>
              <a:t>2019.05.10 </a:t>
            </a:r>
            <a:r>
              <a:rPr lang="en-US" sz="700" err="1">
                <a:solidFill>
                  <a:schemeClr val="bg1">
                    <a:lumMod val="50000"/>
                  </a:schemeClr>
                </a:solidFill>
                <a:latin typeface="+mn-lt"/>
                <a:ea typeface="+mn-ea"/>
                <a:cs typeface="+mn-cs"/>
                <a:sym typeface="+mn-lt"/>
              </a:rPr>
              <a:t>CX_Summit</a:t>
            </a:r>
            <a:r>
              <a:rPr lang="en-US" sz="700">
                <a:solidFill>
                  <a:schemeClr val="bg1">
                    <a:lumMod val="50000"/>
                  </a:schemeClr>
                </a:solidFill>
                <a:latin typeface="+mn-lt"/>
                <a:ea typeface="+mn-ea"/>
                <a:cs typeface="+mn-cs"/>
                <a:sym typeface="+mn-lt"/>
              </a:rPr>
              <a:t> deck_vf.pptx</a:t>
            </a:r>
          </a:p>
        </p:txBody>
      </p:sp>
      <p:sp>
        <p:nvSpPr>
          <p:cNvPr id="6" name="Rectangle 17"/>
          <p:cNvSpPr/>
          <p:nvPr userDrawn="1"/>
        </p:nvSpPr>
        <p:spPr>
          <a:xfrm>
            <a:off x="0" y="6434124"/>
            <a:ext cx="12192000" cy="424800"/>
          </a:xfrm>
          <a:prstGeom prst="rect">
            <a:avLst/>
          </a:prstGeom>
          <a:solidFill>
            <a:srgbClr val="6785C1"/>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2400" b="0" i="0" u="none" strike="noStrike" kern="0" cap="none" spc="0" normalizeH="0" baseline="0" noProof="0">
              <a:ln>
                <a:noFill/>
              </a:ln>
              <a:solidFill>
                <a:srgbClr val="404040"/>
              </a:solidFill>
              <a:effectLst/>
              <a:uLnTx/>
              <a:uFillTx/>
              <a:latin typeface="HGPGothicE" charset="-128"/>
              <a:ea typeface="HGPGothicE" charset="-128"/>
              <a:cs typeface="+mn-cs"/>
            </a:endParaRPr>
          </a:p>
        </p:txBody>
      </p:sp>
      <p:sp>
        <p:nvSpPr>
          <p:cNvPr id="7" name="TextBox 6"/>
          <p:cNvSpPr txBox="1"/>
          <p:nvPr userDrawn="1"/>
        </p:nvSpPr>
        <p:spPr>
          <a:xfrm>
            <a:off x="715441"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2019 NTT DATA, Inc. All rights reserved.</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FFFFFF"/>
                </a:solidFill>
                <a:ea typeface="HGPGothicE" charset="-128"/>
                <a:cs typeface="HGPGothicE" charset="-128"/>
              </a:rPr>
              <a:pPr algn="ctr">
                <a:defRPr/>
              </a:pPr>
              <a:t>‹#›</a:t>
            </a:fld>
            <a:endParaRPr kumimoji="1" lang="en-US" sz="1200">
              <a:solidFill>
                <a:srgbClr val="FFFFFF"/>
              </a:solidFill>
              <a:ea typeface="HGPGothicE" charset="-128"/>
              <a:cs typeface="HGPGothicE" charset="-128"/>
            </a:endParaRPr>
          </a:p>
        </p:txBody>
      </p:sp>
      <p:pic>
        <p:nvPicPr>
          <p:cNvPr id="11" name="図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12" name="図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13"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14" name="Text Placeholder 5"/>
          <p:cNvSpPr>
            <a:spLocks noGrp="1"/>
          </p:cNvSpPr>
          <p:nvPr>
            <p:ph type="body" sz="quarter" idx="13"/>
          </p:nvPr>
        </p:nvSpPr>
        <p:spPr>
          <a:xfrm>
            <a:off x="187428" y="881582"/>
            <a:ext cx="11828759" cy="304800"/>
          </a:xfrm>
        </p:spPr>
        <p:txBody>
          <a:bodyPr/>
          <a:lstStyle/>
          <a:p>
            <a:endParaRPr lang="en-US"/>
          </a:p>
        </p:txBody>
      </p:sp>
    </p:spTree>
    <p:extLst>
      <p:ext uri="{BB962C8B-B14F-4D97-AF65-F5344CB8AC3E}">
        <p14:creationId xmlns:p14="http://schemas.microsoft.com/office/powerpoint/2010/main" val="1394342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pic>
        <p:nvPicPr>
          <p:cNvPr id="13" name="図 21"/>
          <p:cNvPicPr>
            <a:picLocks noChangeAspect="1"/>
          </p:cNvPicPr>
          <p:nvPr userDrawn="1"/>
        </p:nvPicPr>
        <p:blipFill rotWithShape="1">
          <a:blip r:embed="rId2" cstate="screen">
            <a:extLst>
              <a:ext uri="{28A0092B-C50C-407E-A947-70E740481C1C}">
                <a14:useLocalDpi xmlns:a14="http://schemas.microsoft.com/office/drawing/2010/main"/>
              </a:ext>
            </a:extLst>
          </a:blip>
          <a:srcRect b="31419"/>
          <a:stretch/>
        </p:blipFill>
        <p:spPr>
          <a:xfrm>
            <a:off x="6" y="0"/>
            <a:ext cx="12192119" cy="4714043"/>
          </a:xfrm>
          <a:prstGeom prst="rect">
            <a:avLst/>
          </a:prstGeom>
        </p:spPr>
      </p:pic>
      <p:sp>
        <p:nvSpPr>
          <p:cNvPr id="14" name="正方形/長方形 13"/>
          <p:cNvSpPr/>
          <p:nvPr userDrawn="1"/>
        </p:nvSpPr>
        <p:spPr>
          <a:xfrm>
            <a:off x="5" y="4714042"/>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2020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2887" y="341330"/>
            <a:ext cx="2259412" cy="746180"/>
          </a:xfrm>
          <a:prstGeom prst="rect">
            <a:avLst/>
          </a:prstGeom>
        </p:spPr>
      </p:pic>
    </p:spTree>
    <p:extLst>
      <p:ext uri="{BB962C8B-B14F-4D97-AF65-F5344CB8AC3E}">
        <p14:creationId xmlns:p14="http://schemas.microsoft.com/office/powerpoint/2010/main" val="16436368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217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7824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40454836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3776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4060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23910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11094285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25539492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2020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4001731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810834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37021468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17325251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245187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9873315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69777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1722873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666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851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483960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5004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167743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761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26166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4001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3405444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2020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1506415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6617417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2396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713463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9751214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5412788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1836862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2020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099641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2920314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1559479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720962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2020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40918677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Title Slide -  (White Logotype)">
    <p:spTree>
      <p:nvGrpSpPr>
        <p:cNvPr id="1" name=""/>
        <p:cNvGrpSpPr/>
        <p:nvPr/>
      </p:nvGrpSpPr>
      <p:grpSpPr>
        <a:xfrm>
          <a:off x="0" y="0"/>
          <a:ext cx="0" cy="0"/>
          <a:chOff x="0" y="0"/>
          <a:chExt cx="0" cy="0"/>
        </a:xfrm>
      </p:grpSpPr>
      <p:pic>
        <p:nvPicPr>
          <p:cNvPr id="4" name="Picture 11">
            <a:extLst>
              <a:ext uri="{FF2B5EF4-FFF2-40B4-BE49-F238E27FC236}">
                <a16:creationId xmlns:a16="http://schemas.microsoft.com/office/drawing/2014/main" id="{39E62A72-9B01-4AF6-AAC0-5795F0BE40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15068" b="15059"/>
          <a:stretch>
            <a:fillRect/>
          </a:stretch>
        </p:blipFill>
        <p:spPr bwMode="auto">
          <a:xfrm>
            <a:off x="0" y="0"/>
            <a:ext cx="12192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13">
            <a:extLst>
              <a:ext uri="{FF2B5EF4-FFF2-40B4-BE49-F238E27FC236}">
                <a16:creationId xmlns:a16="http://schemas.microsoft.com/office/drawing/2014/main" id="{60479323-FB00-45EB-80F3-13FFA8B1B021}"/>
              </a:ext>
            </a:extLst>
          </p:cNvPr>
          <p:cNvSpPr/>
          <p:nvPr/>
        </p:nvSpPr>
        <p:spPr>
          <a:xfrm>
            <a:off x="0" y="4713288"/>
            <a:ext cx="12192000" cy="2139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srgbClr val="FFFFFF"/>
              </a:solidFill>
              <a:latin typeface="HGPGothicE" charset="-128"/>
              <a:ea typeface="HGPGothicE" charset="-128"/>
            </a:endParaRPr>
          </a:p>
        </p:txBody>
      </p:sp>
      <p:pic>
        <p:nvPicPr>
          <p:cNvPr id="6" name="図 17">
            <a:extLst>
              <a:ext uri="{FF2B5EF4-FFF2-40B4-BE49-F238E27FC236}">
                <a16:creationId xmlns:a16="http://schemas.microsoft.com/office/drawing/2014/main" id="{F43962EF-4C8A-4814-92E1-755B4B291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0688"/>
            <a:ext cx="3576638" cy="643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4">
            <a:extLst>
              <a:ext uri="{FF2B5EF4-FFF2-40B4-BE49-F238E27FC236}">
                <a16:creationId xmlns:a16="http://schemas.microsoft.com/office/drawing/2014/main" id="{12A30BD4-9FDF-4EB3-A914-CE7CD2C8E693}"/>
              </a:ext>
            </a:extLst>
          </p:cNvPr>
          <p:cNvSpPr txBox="1">
            <a:spLocks noChangeArrowheads="1"/>
          </p:cNvSpPr>
          <p:nvPr/>
        </p:nvSpPr>
        <p:spPr bwMode="auto">
          <a:xfrm>
            <a:off x="2681288" y="1892300"/>
            <a:ext cx="185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400">
              <a:solidFill>
                <a:srgbClr val="404040"/>
              </a:solidFill>
              <a:latin typeface="HGPGothicE" panose="020B0400000000000000" pitchFamily="34" charset="-128"/>
              <a:ea typeface="HGPGothicE" panose="020B0400000000000000" pitchFamily="34" charset="-128"/>
            </a:endParaRPr>
          </a:p>
        </p:txBody>
      </p:sp>
      <p:sp>
        <p:nvSpPr>
          <p:cNvPr id="8" name="TextBox 12">
            <a:extLst>
              <a:ext uri="{FF2B5EF4-FFF2-40B4-BE49-F238E27FC236}">
                <a16:creationId xmlns:a16="http://schemas.microsoft.com/office/drawing/2014/main" id="{91DCFA75-EF5C-42C7-9639-BDF02FBA77CF}"/>
              </a:ext>
            </a:extLst>
          </p:cNvPr>
          <p:cNvSpPr txBox="1">
            <a:spLocks noChangeArrowheads="1"/>
          </p:cNvSpPr>
          <p:nvPr/>
        </p:nvSpPr>
        <p:spPr bwMode="auto">
          <a:xfrm>
            <a:off x="9840913" y="6597650"/>
            <a:ext cx="2208212"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LLC. All rights reserved.</a:t>
            </a:r>
          </a:p>
        </p:txBody>
      </p:sp>
      <p:grpSp>
        <p:nvGrpSpPr>
          <p:cNvPr id="9" name="Group 8">
            <a:extLst>
              <a:ext uri="{FF2B5EF4-FFF2-40B4-BE49-F238E27FC236}">
                <a16:creationId xmlns:a16="http://schemas.microsoft.com/office/drawing/2014/main" id="{27F7D617-E09F-4CAE-BBA9-3B31CE8E1397}"/>
              </a:ext>
            </a:extLst>
          </p:cNvPr>
          <p:cNvGrpSpPr/>
          <p:nvPr userDrawn="1"/>
        </p:nvGrpSpPr>
        <p:grpSpPr>
          <a:xfrm>
            <a:off x="9523447" y="271395"/>
            <a:ext cx="2362201" cy="779463"/>
            <a:chOff x="9523447" y="271395"/>
            <a:chExt cx="2362201" cy="779463"/>
          </a:xfrm>
          <a:solidFill>
            <a:schemeClr val="bg1"/>
          </a:solidFill>
        </p:grpSpPr>
        <p:sp>
          <p:nvSpPr>
            <p:cNvPr id="10" name="Freeform 5">
              <a:extLst>
                <a:ext uri="{FF2B5EF4-FFF2-40B4-BE49-F238E27FC236}">
                  <a16:creationId xmlns:a16="http://schemas.microsoft.com/office/drawing/2014/main" id="{EFC2A244-F52A-4492-9A43-246D4DDEC363}"/>
                </a:ext>
              </a:extLst>
            </p:cNvPr>
            <p:cNvSpPr>
              <a:spLocks/>
            </p:cNvSpPr>
            <p:nvPr/>
          </p:nvSpPr>
          <p:spPr bwMode="auto">
            <a:xfrm>
              <a:off x="10240997" y="712720"/>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1" name="Freeform 6">
              <a:extLst>
                <a:ext uri="{FF2B5EF4-FFF2-40B4-BE49-F238E27FC236}">
                  <a16:creationId xmlns:a16="http://schemas.microsoft.com/office/drawing/2014/main" id="{E55AAC69-6BF5-4FCA-BA11-29E839597B8C}"/>
                </a:ext>
              </a:extLst>
            </p:cNvPr>
            <p:cNvSpPr>
              <a:spLocks noEditPoints="1"/>
            </p:cNvSpPr>
            <p:nvPr/>
          </p:nvSpPr>
          <p:spPr bwMode="auto">
            <a:xfrm>
              <a:off x="10526747" y="803208"/>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2" name="Freeform 7">
              <a:extLst>
                <a:ext uri="{FF2B5EF4-FFF2-40B4-BE49-F238E27FC236}">
                  <a16:creationId xmlns:a16="http://schemas.microsoft.com/office/drawing/2014/main" id="{91DC1F70-3FD0-47DD-AD59-D6F65A518ED7}"/>
                </a:ext>
              </a:extLst>
            </p:cNvPr>
            <p:cNvSpPr>
              <a:spLocks/>
            </p:cNvSpPr>
            <p:nvPr/>
          </p:nvSpPr>
          <p:spPr bwMode="auto">
            <a:xfrm>
              <a:off x="10772810" y="806383"/>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3" name="Freeform 8">
              <a:extLst>
                <a:ext uri="{FF2B5EF4-FFF2-40B4-BE49-F238E27FC236}">
                  <a16:creationId xmlns:a16="http://schemas.microsoft.com/office/drawing/2014/main" id="{B6BB05AB-866A-4F52-8337-B550FAC81562}"/>
                </a:ext>
              </a:extLst>
            </p:cNvPr>
            <p:cNvSpPr>
              <a:spLocks/>
            </p:cNvSpPr>
            <p:nvPr/>
          </p:nvSpPr>
          <p:spPr bwMode="auto">
            <a:xfrm>
              <a:off x="10912510" y="809558"/>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4" name="Freeform 9">
              <a:extLst>
                <a:ext uri="{FF2B5EF4-FFF2-40B4-BE49-F238E27FC236}">
                  <a16:creationId xmlns:a16="http://schemas.microsoft.com/office/drawing/2014/main" id="{13288824-23D7-416D-9C91-B1F5042E9E51}"/>
                </a:ext>
              </a:extLst>
            </p:cNvPr>
            <p:cNvSpPr>
              <a:spLocks noEditPoints="1"/>
            </p:cNvSpPr>
            <p:nvPr/>
          </p:nvSpPr>
          <p:spPr bwMode="auto">
            <a:xfrm>
              <a:off x="11149047" y="719070"/>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5" name="Freeform 10">
              <a:extLst>
                <a:ext uri="{FF2B5EF4-FFF2-40B4-BE49-F238E27FC236}">
                  <a16:creationId xmlns:a16="http://schemas.microsoft.com/office/drawing/2014/main" id="{EE270B4D-02C2-40E9-9228-F451F1FD7201}"/>
                </a:ext>
              </a:extLst>
            </p:cNvPr>
            <p:cNvSpPr>
              <a:spLocks/>
            </p:cNvSpPr>
            <p:nvPr/>
          </p:nvSpPr>
          <p:spPr bwMode="auto">
            <a:xfrm>
              <a:off x="11220485" y="803208"/>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6" name="Freeform 11">
              <a:extLst>
                <a:ext uri="{FF2B5EF4-FFF2-40B4-BE49-F238E27FC236}">
                  <a16:creationId xmlns:a16="http://schemas.microsoft.com/office/drawing/2014/main" id="{4D5FF17C-2F8F-4A7B-BC26-C8C8E56CEEB0}"/>
                </a:ext>
              </a:extLst>
            </p:cNvPr>
            <p:cNvSpPr>
              <a:spLocks noEditPoints="1"/>
            </p:cNvSpPr>
            <p:nvPr/>
          </p:nvSpPr>
          <p:spPr bwMode="auto">
            <a:xfrm>
              <a:off x="11457022" y="803208"/>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7" name="Freeform 12">
              <a:extLst>
                <a:ext uri="{FF2B5EF4-FFF2-40B4-BE49-F238E27FC236}">
                  <a16:creationId xmlns:a16="http://schemas.microsoft.com/office/drawing/2014/main" id="{34C07F29-EFA5-4074-8FEF-E856E07A9DD1}"/>
                </a:ext>
              </a:extLst>
            </p:cNvPr>
            <p:cNvSpPr>
              <a:spLocks/>
            </p:cNvSpPr>
            <p:nvPr/>
          </p:nvSpPr>
          <p:spPr bwMode="auto">
            <a:xfrm>
              <a:off x="11690385" y="803208"/>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8" name="Freeform 13">
              <a:extLst>
                <a:ext uri="{FF2B5EF4-FFF2-40B4-BE49-F238E27FC236}">
                  <a16:creationId xmlns:a16="http://schemas.microsoft.com/office/drawing/2014/main" id="{D2EC6CA4-3275-4D41-8297-C8762658BF21}"/>
                </a:ext>
              </a:extLst>
            </p:cNvPr>
            <p:cNvSpPr>
              <a:spLocks noEditPoints="1"/>
            </p:cNvSpPr>
            <p:nvPr/>
          </p:nvSpPr>
          <p:spPr bwMode="auto">
            <a:xfrm>
              <a:off x="10929972" y="274570"/>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19" name="Freeform 14">
              <a:extLst>
                <a:ext uri="{FF2B5EF4-FFF2-40B4-BE49-F238E27FC236}">
                  <a16:creationId xmlns:a16="http://schemas.microsoft.com/office/drawing/2014/main" id="{B5BDB24D-443E-49E2-B64F-F561224573A3}"/>
                </a:ext>
              </a:extLst>
            </p:cNvPr>
            <p:cNvSpPr>
              <a:spLocks noEditPoints="1"/>
            </p:cNvSpPr>
            <p:nvPr/>
          </p:nvSpPr>
          <p:spPr bwMode="auto">
            <a:xfrm>
              <a:off x="11566560" y="274570"/>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20" name="Freeform 15">
              <a:extLst>
                <a:ext uri="{FF2B5EF4-FFF2-40B4-BE49-F238E27FC236}">
                  <a16:creationId xmlns:a16="http://schemas.microsoft.com/office/drawing/2014/main" id="{A62020B2-8E90-4FC0-B54E-30D2E62E74E8}"/>
                </a:ext>
              </a:extLst>
            </p:cNvPr>
            <p:cNvSpPr>
              <a:spLocks/>
            </p:cNvSpPr>
            <p:nvPr/>
          </p:nvSpPr>
          <p:spPr bwMode="auto">
            <a:xfrm>
              <a:off x="10198135" y="274570"/>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21" name="Freeform 16">
              <a:extLst>
                <a:ext uri="{FF2B5EF4-FFF2-40B4-BE49-F238E27FC236}">
                  <a16:creationId xmlns:a16="http://schemas.microsoft.com/office/drawing/2014/main" id="{E453E947-F7B3-4044-A296-96B26A3651A3}"/>
                </a:ext>
              </a:extLst>
            </p:cNvPr>
            <p:cNvSpPr>
              <a:spLocks/>
            </p:cNvSpPr>
            <p:nvPr/>
          </p:nvSpPr>
          <p:spPr bwMode="auto">
            <a:xfrm>
              <a:off x="11266522" y="274570"/>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22" name="Freeform 17">
              <a:extLst>
                <a:ext uri="{FF2B5EF4-FFF2-40B4-BE49-F238E27FC236}">
                  <a16:creationId xmlns:a16="http://schemas.microsoft.com/office/drawing/2014/main" id="{E506D8C5-80FD-48AC-8F94-D1C374E97159}"/>
                </a:ext>
              </a:extLst>
            </p:cNvPr>
            <p:cNvSpPr>
              <a:spLocks noEditPoints="1"/>
            </p:cNvSpPr>
            <p:nvPr/>
          </p:nvSpPr>
          <p:spPr bwMode="auto">
            <a:xfrm>
              <a:off x="10583897" y="274570"/>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23" name="Freeform 18">
              <a:extLst>
                <a:ext uri="{FF2B5EF4-FFF2-40B4-BE49-F238E27FC236}">
                  <a16:creationId xmlns:a16="http://schemas.microsoft.com/office/drawing/2014/main" id="{1DFF082D-A7C6-4373-B214-1B678EBB3CB0}"/>
                </a:ext>
              </a:extLst>
            </p:cNvPr>
            <p:cNvSpPr>
              <a:spLocks/>
            </p:cNvSpPr>
            <p:nvPr/>
          </p:nvSpPr>
          <p:spPr bwMode="auto">
            <a:xfrm>
              <a:off x="9523447" y="271395"/>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sp>
          <p:nvSpPr>
            <p:cNvPr id="24" name="Freeform 19">
              <a:extLst>
                <a:ext uri="{FF2B5EF4-FFF2-40B4-BE49-F238E27FC236}">
                  <a16:creationId xmlns:a16="http://schemas.microsoft.com/office/drawing/2014/main" id="{0DDA67C1-840B-4F73-9150-795B621F9E36}"/>
                </a:ext>
              </a:extLst>
            </p:cNvPr>
            <p:cNvSpPr>
              <a:spLocks/>
            </p:cNvSpPr>
            <p:nvPr/>
          </p:nvSpPr>
          <p:spPr bwMode="auto">
            <a:xfrm>
              <a:off x="9882222" y="274570"/>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a:lstStyle/>
            <a:p>
              <a:pPr eaLnBrk="1" fontAlgn="auto" hangingPunct="1">
                <a:spcBef>
                  <a:spcPts val="0"/>
                </a:spcBef>
                <a:spcAft>
                  <a:spcPts val="0"/>
                </a:spcAft>
                <a:defRPr/>
              </a:pPr>
              <a:endParaRPr lang="en-US" sz="1600">
                <a:latin typeface="+mn-lt"/>
                <a:ea typeface="+mn-ea"/>
              </a:endParaRPr>
            </a:p>
          </p:txBody>
        </p:sp>
      </p:grpSp>
      <p:sp>
        <p:nvSpPr>
          <p:cNvPr id="26" name="Text Placeholder 2"/>
          <p:cNvSpPr>
            <a:spLocks noGrp="1"/>
          </p:cNvSpPr>
          <p:nvPr>
            <p:ph type="body" idx="16"/>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Click to edit Master text styles</a:t>
            </a:r>
          </a:p>
        </p:txBody>
      </p:sp>
      <p:sp>
        <p:nvSpPr>
          <p:cNvPr id="27" name="Text Placeholder 2"/>
          <p:cNvSpPr>
            <a:spLocks noGrp="1"/>
          </p:cNvSpPr>
          <p:nvPr>
            <p:ph type="body" idx="17"/>
          </p:nvPr>
        </p:nvSpPr>
        <p:spPr>
          <a:xfrm>
            <a:off x="3886200" y="5932849"/>
            <a:ext cx="7696200" cy="792088"/>
          </a:xfrm>
          <a:prstGeom prst="rect">
            <a:avLst/>
          </a:prstGeom>
          <a:effectLst/>
        </p:spPr>
        <p:txBody>
          <a:bodyPr>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Click to edit Master text styles</a:t>
            </a:r>
          </a:p>
        </p:txBody>
      </p:sp>
    </p:spTree>
    <p:extLst>
      <p:ext uri="{BB962C8B-B14F-4D97-AF65-F5344CB8AC3E}">
        <p14:creationId xmlns:p14="http://schemas.microsoft.com/office/powerpoint/2010/main" val="3221307146"/>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A3BFB-FD0B-415E-90C8-A9AC9F768DD8}"/>
              </a:ext>
            </a:extLst>
          </p:cNvPr>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pic>
        <p:nvPicPr>
          <p:cNvPr id="5" name="図 8">
            <a:extLst>
              <a:ext uri="{FF2B5EF4-FFF2-40B4-BE49-F238E27FC236}">
                <a16:creationId xmlns:a16="http://schemas.microsoft.com/office/drawing/2014/main" id="{4FCD1EDC-CEB4-42FD-B0F9-D932411F5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6911923D-DC42-4BAA-A110-9744021180E8}"/>
              </a:ext>
            </a:extLst>
          </p:cNvPr>
          <p:cNvSpPr txBox="1">
            <a:spLocks noChangeArrowheads="1"/>
          </p:cNvSpPr>
          <p:nvPr/>
        </p:nvSpPr>
        <p:spPr bwMode="auto">
          <a:xfrm>
            <a:off x="5761038" y="6551613"/>
            <a:ext cx="6699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401C04B8-502E-46C1-A215-EA0037A021B3}" type="slidenum">
              <a:rPr lang="en-US" altLang="en-US" sz="1000">
                <a:solidFill>
                  <a:srgbClr val="404040"/>
                </a:solidFill>
                <a:ea typeface="HGPGothicE" panose="020B0400000000000000" pitchFamily="34" charset="-128"/>
              </a:rPr>
              <a:pPr algn="ctr" eaLnBrk="1" hangingPunct="1"/>
              <a:t>‹#›</a:t>
            </a:fld>
            <a:endParaRPr lang="en-US" altLang="en-US" sz="1000">
              <a:solidFill>
                <a:srgbClr val="404040"/>
              </a:solidFill>
              <a:ea typeface="HGPGothicE" panose="020B0400000000000000" pitchFamily="34" charset="-128"/>
            </a:endParaRPr>
          </a:p>
        </p:txBody>
      </p:sp>
      <p:sp>
        <p:nvSpPr>
          <p:cNvPr id="7" name="TextBox 12">
            <a:extLst>
              <a:ext uri="{FF2B5EF4-FFF2-40B4-BE49-F238E27FC236}">
                <a16:creationId xmlns:a16="http://schemas.microsoft.com/office/drawing/2014/main" id="{11A2C904-AEAB-4D87-8653-3763F7EC06FE}"/>
              </a:ext>
            </a:extLst>
          </p:cNvPr>
          <p:cNvSpPr txBox="1">
            <a:spLocks noChangeArrowheads="1"/>
          </p:cNvSpPr>
          <p:nvPr/>
        </p:nvSpPr>
        <p:spPr bwMode="auto">
          <a:xfrm>
            <a:off x="9840913" y="6597650"/>
            <a:ext cx="2208212"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LLC. All rights reserved.</a:t>
            </a: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lvl="0"/>
            <a:r>
              <a:rPr lang="en-US" altLang="ja-JP"/>
              <a:t>Click to edit Master title style</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222144"/>
      </p:ext>
    </p:extLst>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Slid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D01C8E-B36B-482C-805F-160BB4BDEC13}"/>
              </a:ext>
            </a:extLst>
          </p:cNvPr>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pic>
        <p:nvPicPr>
          <p:cNvPr id="4" name="図 8">
            <a:extLst>
              <a:ext uri="{FF2B5EF4-FFF2-40B4-BE49-F238E27FC236}">
                <a16:creationId xmlns:a16="http://schemas.microsoft.com/office/drawing/2014/main" id="{4C49939F-A996-4F42-94CB-0DFE57D5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3088"/>
            <a:ext cx="20796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31716A77-C452-4744-AE31-AA2D5A8FD4F4}"/>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5157E139-A5C7-4195-947B-EF1D6E1F297D}" type="slidenum">
              <a:rPr lang="en-US" altLang="en-US" sz="1200">
                <a:solidFill>
                  <a:srgbClr val="404040"/>
                </a:solidFill>
                <a:ea typeface="HGPGothicE" panose="020B0400000000000000" pitchFamily="34" charset="-128"/>
              </a:rPr>
              <a:pPr algn="ctr" eaLnBrk="1" hangingPunct="1"/>
              <a:t>‹#›</a:t>
            </a:fld>
            <a:endParaRPr lang="en-US" altLang="en-US" sz="1200">
              <a:solidFill>
                <a:srgbClr val="404040"/>
              </a:solidFill>
              <a:ea typeface="HGPGothicE" panose="020B0400000000000000" pitchFamily="34" charset="-128"/>
            </a:endParaRPr>
          </a:p>
        </p:txBody>
      </p:sp>
      <p:sp>
        <p:nvSpPr>
          <p:cNvPr id="6" name="TextBox 12">
            <a:extLst>
              <a:ext uri="{FF2B5EF4-FFF2-40B4-BE49-F238E27FC236}">
                <a16:creationId xmlns:a16="http://schemas.microsoft.com/office/drawing/2014/main" id="{7E7D1414-0B4B-483B-9B5E-9196DA5E5CFE}"/>
              </a:ext>
            </a:extLst>
          </p:cNvPr>
          <p:cNvSpPr txBox="1">
            <a:spLocks noChangeArrowheads="1"/>
          </p:cNvSpPr>
          <p:nvPr/>
        </p:nvSpPr>
        <p:spPr bwMode="auto">
          <a:xfrm>
            <a:off x="9893300" y="6597650"/>
            <a:ext cx="21558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r" eaLnBrk="1" hangingPunct="1"/>
            <a:r>
              <a:rPr kumimoji="0" lang="en-US" altLang="ja-JP" sz="800">
                <a:solidFill>
                  <a:srgbClr val="404040"/>
                </a:solidFill>
                <a:ea typeface="HGPGothicE" panose="020B0400000000000000" pitchFamily="34" charset="-128"/>
                <a:cs typeface="Meiryo UI" panose="020B0400000000000000" pitchFamily="34" charset="-128"/>
              </a:rPr>
              <a:t>© 2021 NTT DATA, Inc. All rights reserved.</a:t>
            </a:r>
          </a:p>
        </p:txBody>
      </p:sp>
      <p:sp>
        <p:nvSpPr>
          <p:cNvPr id="7" name="Rectangle 6">
            <a:extLst>
              <a:ext uri="{FF2B5EF4-FFF2-40B4-BE49-F238E27FC236}">
                <a16:creationId xmlns:a16="http://schemas.microsoft.com/office/drawing/2014/main" id="{46D7FBB2-C45A-48ED-A0F4-E4A1E5FEE2B6}"/>
              </a:ext>
            </a:extLst>
          </p:cNvPr>
          <p:cNvSpPr/>
          <p:nvPr userDrawn="1"/>
        </p:nvSpPr>
        <p:spPr>
          <a:xfrm>
            <a:off x="-30163" y="0"/>
            <a:ext cx="295275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anchor="ctr"/>
          <a:lstStyle/>
          <a:p>
            <a:pPr algn="ctr" eaLnBrk="1" fontAlgn="auto" hangingPunct="1">
              <a:spcBef>
                <a:spcPts val="0"/>
              </a:spcBef>
              <a:spcAft>
                <a:spcPts val="0"/>
              </a:spcAft>
              <a:defRPr/>
            </a:pPr>
            <a:endParaRPr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lvl="0"/>
            <a:r>
              <a:rPr lang="en-US" altLang="ja-JP"/>
              <a:t>Click to edit Master title style</a:t>
            </a:r>
          </a:p>
        </p:txBody>
      </p:sp>
    </p:spTree>
    <p:extLst>
      <p:ext uri="{BB962C8B-B14F-4D97-AF65-F5344CB8AC3E}">
        <p14:creationId xmlns:p14="http://schemas.microsoft.com/office/powerpoint/2010/main" val="21981959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6-member Team">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3DEAE62-D3FA-4CA5-A5DA-C2DFF42B8352}"/>
              </a:ext>
            </a:extLst>
          </p:cNvPr>
          <p:cNvSpPr/>
          <p:nvPr/>
        </p:nvSpPr>
        <p:spPr>
          <a:xfrm>
            <a:off x="8081963" y="1657350"/>
            <a:ext cx="3584575"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25" name="Rectangle 24">
            <a:extLst>
              <a:ext uri="{FF2B5EF4-FFF2-40B4-BE49-F238E27FC236}">
                <a16:creationId xmlns:a16="http://schemas.microsoft.com/office/drawing/2014/main" id="{224AE579-AE8B-4027-AE0F-84B73A5185B2}"/>
              </a:ext>
            </a:extLst>
          </p:cNvPr>
          <p:cNvSpPr/>
          <p:nvPr/>
        </p:nvSpPr>
        <p:spPr>
          <a:xfrm>
            <a:off x="563563" y="3308350"/>
            <a:ext cx="3582987"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26" name="Rectangle 25">
            <a:extLst>
              <a:ext uri="{FF2B5EF4-FFF2-40B4-BE49-F238E27FC236}">
                <a16:creationId xmlns:a16="http://schemas.microsoft.com/office/drawing/2014/main" id="{FC97B481-D1D7-44DE-AC55-E544123F5C86}"/>
              </a:ext>
            </a:extLst>
          </p:cNvPr>
          <p:cNvSpPr/>
          <p:nvPr/>
        </p:nvSpPr>
        <p:spPr>
          <a:xfrm>
            <a:off x="565150" y="1657350"/>
            <a:ext cx="3582988"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0" name="Rectangle 29">
            <a:extLst>
              <a:ext uri="{FF2B5EF4-FFF2-40B4-BE49-F238E27FC236}">
                <a16:creationId xmlns:a16="http://schemas.microsoft.com/office/drawing/2014/main" id="{2536D5C5-9583-46E1-AB6A-526601461A57}"/>
              </a:ext>
            </a:extLst>
          </p:cNvPr>
          <p:cNvSpPr/>
          <p:nvPr/>
        </p:nvSpPr>
        <p:spPr>
          <a:xfrm>
            <a:off x="4313238" y="1657350"/>
            <a:ext cx="3582987"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1" name="Rectangle 30">
            <a:extLst>
              <a:ext uri="{FF2B5EF4-FFF2-40B4-BE49-F238E27FC236}">
                <a16:creationId xmlns:a16="http://schemas.microsoft.com/office/drawing/2014/main" id="{45DC12A6-DD22-4769-8585-AF30387348D3}"/>
              </a:ext>
            </a:extLst>
          </p:cNvPr>
          <p:cNvSpPr/>
          <p:nvPr/>
        </p:nvSpPr>
        <p:spPr>
          <a:xfrm>
            <a:off x="4313238" y="3308350"/>
            <a:ext cx="3582987"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2" name="Rectangle 31">
            <a:extLst>
              <a:ext uri="{FF2B5EF4-FFF2-40B4-BE49-F238E27FC236}">
                <a16:creationId xmlns:a16="http://schemas.microsoft.com/office/drawing/2014/main" id="{899E31D7-4458-40A1-91E1-815D4F72C26F}"/>
              </a:ext>
            </a:extLst>
          </p:cNvPr>
          <p:cNvSpPr/>
          <p:nvPr/>
        </p:nvSpPr>
        <p:spPr>
          <a:xfrm>
            <a:off x="8081963" y="3308350"/>
            <a:ext cx="3584575"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7" name="Text Placeholder 10"/>
          <p:cNvSpPr>
            <a:spLocks noGrp="1"/>
          </p:cNvSpPr>
          <p:nvPr>
            <p:ph type="body" sz="quarter" idx="17"/>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8" name="Text Placeholder 10"/>
          <p:cNvSpPr>
            <a:spLocks noGrp="1"/>
          </p:cNvSpPr>
          <p:nvPr>
            <p:ph type="body" sz="quarter" idx="18"/>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1" name="Text Placeholder 10"/>
          <p:cNvSpPr>
            <a:spLocks noGrp="1"/>
          </p:cNvSpPr>
          <p:nvPr>
            <p:ph type="body" sz="quarter" idx="2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2" name="Text Placeholder 10"/>
          <p:cNvSpPr>
            <a:spLocks noGrp="1"/>
          </p:cNvSpPr>
          <p:nvPr>
            <p:ph type="body" sz="quarter" idx="22"/>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15" name="Text Placeholder 10"/>
          <p:cNvSpPr>
            <a:spLocks noGrp="1"/>
          </p:cNvSpPr>
          <p:nvPr>
            <p:ph type="body" sz="quarter" idx="25"/>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6" name="Text Placeholder 10"/>
          <p:cNvSpPr>
            <a:spLocks noGrp="1"/>
          </p:cNvSpPr>
          <p:nvPr>
            <p:ph type="body" sz="quarter" idx="26"/>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3" name="Text Placeholder 10"/>
          <p:cNvSpPr>
            <a:spLocks noGrp="1"/>
          </p:cNvSpPr>
          <p:nvPr>
            <p:ph type="body" sz="quarter" idx="33"/>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4" name="Text Placeholder 10"/>
          <p:cNvSpPr>
            <a:spLocks noGrp="1"/>
          </p:cNvSpPr>
          <p:nvPr>
            <p:ph type="body" sz="quarter" idx="34"/>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8" name="Text Placeholder 10"/>
          <p:cNvSpPr>
            <a:spLocks noGrp="1"/>
          </p:cNvSpPr>
          <p:nvPr>
            <p:ph type="body" sz="quarter" idx="36"/>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9" name="Text Placeholder 10"/>
          <p:cNvSpPr>
            <a:spLocks noGrp="1"/>
          </p:cNvSpPr>
          <p:nvPr>
            <p:ph type="body" sz="quarter" idx="37"/>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41" name="Text Placeholder 10"/>
          <p:cNvSpPr>
            <a:spLocks noGrp="1"/>
          </p:cNvSpPr>
          <p:nvPr>
            <p:ph type="body" sz="quarter" idx="42"/>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42" name="Text Placeholder 10"/>
          <p:cNvSpPr>
            <a:spLocks noGrp="1"/>
          </p:cNvSpPr>
          <p:nvPr>
            <p:ph type="body" sz="quarter" idx="43"/>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554621"/>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member 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E63312C-E03A-47F8-A6AC-38DF2C7F17EC}"/>
              </a:ext>
            </a:extLst>
          </p:cNvPr>
          <p:cNvSpPr/>
          <p:nvPr/>
        </p:nvSpPr>
        <p:spPr>
          <a:xfrm>
            <a:off x="8081963" y="1001713"/>
            <a:ext cx="3584575"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1" name="Rectangle 30">
            <a:extLst>
              <a:ext uri="{FF2B5EF4-FFF2-40B4-BE49-F238E27FC236}">
                <a16:creationId xmlns:a16="http://schemas.microsoft.com/office/drawing/2014/main" id="{8ED785B5-756E-47A2-B1A9-DC09E4E41D85}"/>
              </a:ext>
            </a:extLst>
          </p:cNvPr>
          <p:cNvSpPr/>
          <p:nvPr/>
        </p:nvSpPr>
        <p:spPr>
          <a:xfrm>
            <a:off x="563563" y="2652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2" name="Rectangle 31">
            <a:extLst>
              <a:ext uri="{FF2B5EF4-FFF2-40B4-BE49-F238E27FC236}">
                <a16:creationId xmlns:a16="http://schemas.microsoft.com/office/drawing/2014/main" id="{51F5EE60-D6F7-4BC4-85EC-BA3B2CB53322}"/>
              </a:ext>
            </a:extLst>
          </p:cNvPr>
          <p:cNvSpPr/>
          <p:nvPr/>
        </p:nvSpPr>
        <p:spPr>
          <a:xfrm>
            <a:off x="565150" y="1001713"/>
            <a:ext cx="3582988"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3" name="Rectangle 32">
            <a:extLst>
              <a:ext uri="{FF2B5EF4-FFF2-40B4-BE49-F238E27FC236}">
                <a16:creationId xmlns:a16="http://schemas.microsoft.com/office/drawing/2014/main" id="{8B75AE57-2D91-46C9-BFC3-2086E0561D51}"/>
              </a:ext>
            </a:extLst>
          </p:cNvPr>
          <p:cNvSpPr/>
          <p:nvPr/>
        </p:nvSpPr>
        <p:spPr>
          <a:xfrm>
            <a:off x="4313238" y="1001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4" name="Rectangle 33">
            <a:extLst>
              <a:ext uri="{FF2B5EF4-FFF2-40B4-BE49-F238E27FC236}">
                <a16:creationId xmlns:a16="http://schemas.microsoft.com/office/drawing/2014/main" id="{A552F842-1058-4C60-A963-6626A2F8804C}"/>
              </a:ext>
            </a:extLst>
          </p:cNvPr>
          <p:cNvSpPr/>
          <p:nvPr/>
        </p:nvSpPr>
        <p:spPr>
          <a:xfrm>
            <a:off x="4313238" y="2652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5" name="Rectangle 34">
            <a:extLst>
              <a:ext uri="{FF2B5EF4-FFF2-40B4-BE49-F238E27FC236}">
                <a16:creationId xmlns:a16="http://schemas.microsoft.com/office/drawing/2014/main" id="{23AB17B8-E5F2-411B-84CB-9EA5346C66AA}"/>
              </a:ext>
            </a:extLst>
          </p:cNvPr>
          <p:cNvSpPr/>
          <p:nvPr/>
        </p:nvSpPr>
        <p:spPr>
          <a:xfrm>
            <a:off x="8081963" y="2652713"/>
            <a:ext cx="3584575"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6" name="Rectangle 35">
            <a:extLst>
              <a:ext uri="{FF2B5EF4-FFF2-40B4-BE49-F238E27FC236}">
                <a16:creationId xmlns:a16="http://schemas.microsoft.com/office/drawing/2014/main" id="{BE3E646B-1F9F-4FFF-BC43-4A83D4BB2F6B}"/>
              </a:ext>
            </a:extLst>
          </p:cNvPr>
          <p:cNvSpPr/>
          <p:nvPr/>
        </p:nvSpPr>
        <p:spPr>
          <a:xfrm>
            <a:off x="2403475" y="4314825"/>
            <a:ext cx="3582988"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3" name="Rectangle 42">
            <a:extLst>
              <a:ext uri="{FF2B5EF4-FFF2-40B4-BE49-F238E27FC236}">
                <a16:creationId xmlns:a16="http://schemas.microsoft.com/office/drawing/2014/main" id="{78A40B33-D9F9-4D60-B628-398E923B58C3}"/>
              </a:ext>
            </a:extLst>
          </p:cNvPr>
          <p:cNvSpPr/>
          <p:nvPr/>
        </p:nvSpPr>
        <p:spPr>
          <a:xfrm>
            <a:off x="6172200" y="4314825"/>
            <a:ext cx="3582988"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7" name="Text Placeholder 10"/>
          <p:cNvSpPr>
            <a:spLocks noGrp="1"/>
          </p:cNvSpPr>
          <p:nvPr>
            <p:ph type="body" sz="quarter" idx="17"/>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8" name="Text Placeholder 10"/>
          <p:cNvSpPr>
            <a:spLocks noGrp="1"/>
          </p:cNvSpPr>
          <p:nvPr>
            <p:ph type="body" sz="quarter" idx="18"/>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1" name="Text Placeholder 10"/>
          <p:cNvSpPr>
            <a:spLocks noGrp="1"/>
          </p:cNvSpPr>
          <p:nvPr>
            <p:ph type="body" sz="quarter" idx="2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2" name="Text Placeholder 10"/>
          <p:cNvSpPr>
            <a:spLocks noGrp="1"/>
          </p:cNvSpPr>
          <p:nvPr>
            <p:ph type="body" sz="quarter" idx="22"/>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15" name="Text Placeholder 10"/>
          <p:cNvSpPr>
            <a:spLocks noGrp="1"/>
          </p:cNvSpPr>
          <p:nvPr>
            <p:ph type="body" sz="quarter" idx="25"/>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6" name="Text Placeholder 10"/>
          <p:cNvSpPr>
            <a:spLocks noGrp="1"/>
          </p:cNvSpPr>
          <p:nvPr>
            <p:ph type="body" sz="quarter" idx="26"/>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3" name="Text Placeholder 10"/>
          <p:cNvSpPr>
            <a:spLocks noGrp="1"/>
          </p:cNvSpPr>
          <p:nvPr>
            <p:ph type="body" sz="quarter" idx="33"/>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4" name="Text Placeholder 10"/>
          <p:cNvSpPr>
            <a:spLocks noGrp="1"/>
          </p:cNvSpPr>
          <p:nvPr>
            <p:ph type="body" sz="quarter" idx="34"/>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8" name="Text Placeholder 10"/>
          <p:cNvSpPr>
            <a:spLocks noGrp="1"/>
          </p:cNvSpPr>
          <p:nvPr>
            <p:ph type="body" sz="quarter" idx="36"/>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9" name="Text Placeholder 10"/>
          <p:cNvSpPr>
            <a:spLocks noGrp="1"/>
          </p:cNvSpPr>
          <p:nvPr>
            <p:ph type="body" sz="quarter" idx="37"/>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38" name="Text Placeholder 10"/>
          <p:cNvSpPr>
            <a:spLocks noGrp="1"/>
          </p:cNvSpPr>
          <p:nvPr>
            <p:ph type="body" sz="quarter" idx="39"/>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39" name="Text Placeholder 10"/>
          <p:cNvSpPr>
            <a:spLocks noGrp="1"/>
          </p:cNvSpPr>
          <p:nvPr>
            <p:ph type="body" sz="quarter" idx="40"/>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41" name="Text Placeholder 10"/>
          <p:cNvSpPr>
            <a:spLocks noGrp="1"/>
          </p:cNvSpPr>
          <p:nvPr>
            <p:ph type="body" sz="quarter" idx="42"/>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42" name="Text Placeholder 10"/>
          <p:cNvSpPr>
            <a:spLocks noGrp="1"/>
          </p:cNvSpPr>
          <p:nvPr>
            <p:ph type="body" sz="quarter" idx="43"/>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45" name="Text Placeholder 10"/>
          <p:cNvSpPr>
            <a:spLocks noGrp="1"/>
          </p:cNvSpPr>
          <p:nvPr>
            <p:ph type="body" sz="quarter" idx="45"/>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46" name="Text Placeholder 10"/>
          <p:cNvSpPr>
            <a:spLocks noGrp="1"/>
          </p:cNvSpPr>
          <p:nvPr>
            <p:ph type="body" sz="quarter" idx="46"/>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6233542"/>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member 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8B194F1-64E7-4A0F-85D5-71C84594BC6F}"/>
              </a:ext>
            </a:extLst>
          </p:cNvPr>
          <p:cNvSpPr/>
          <p:nvPr/>
        </p:nvSpPr>
        <p:spPr>
          <a:xfrm>
            <a:off x="8081963" y="1001713"/>
            <a:ext cx="3584575"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1" name="Rectangle 30">
            <a:extLst>
              <a:ext uri="{FF2B5EF4-FFF2-40B4-BE49-F238E27FC236}">
                <a16:creationId xmlns:a16="http://schemas.microsoft.com/office/drawing/2014/main" id="{A175C67B-2E60-491E-BA5F-77B73F384743}"/>
              </a:ext>
            </a:extLst>
          </p:cNvPr>
          <p:cNvSpPr/>
          <p:nvPr/>
        </p:nvSpPr>
        <p:spPr>
          <a:xfrm>
            <a:off x="563563" y="2652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2" name="Rectangle 31">
            <a:extLst>
              <a:ext uri="{FF2B5EF4-FFF2-40B4-BE49-F238E27FC236}">
                <a16:creationId xmlns:a16="http://schemas.microsoft.com/office/drawing/2014/main" id="{B7300F9E-816F-4645-A4BF-CDD33515B21E}"/>
              </a:ext>
            </a:extLst>
          </p:cNvPr>
          <p:cNvSpPr/>
          <p:nvPr/>
        </p:nvSpPr>
        <p:spPr>
          <a:xfrm>
            <a:off x="565150" y="1001713"/>
            <a:ext cx="3582988"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3" name="Rectangle 32">
            <a:extLst>
              <a:ext uri="{FF2B5EF4-FFF2-40B4-BE49-F238E27FC236}">
                <a16:creationId xmlns:a16="http://schemas.microsoft.com/office/drawing/2014/main" id="{BDD93977-DD15-4DBD-B2BB-0EC121A32352}"/>
              </a:ext>
            </a:extLst>
          </p:cNvPr>
          <p:cNvSpPr/>
          <p:nvPr/>
        </p:nvSpPr>
        <p:spPr>
          <a:xfrm>
            <a:off x="4313238" y="1001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4" name="Rectangle 33">
            <a:extLst>
              <a:ext uri="{FF2B5EF4-FFF2-40B4-BE49-F238E27FC236}">
                <a16:creationId xmlns:a16="http://schemas.microsoft.com/office/drawing/2014/main" id="{A7100EAC-75ED-4F38-BD59-70270F95A3F0}"/>
              </a:ext>
            </a:extLst>
          </p:cNvPr>
          <p:cNvSpPr/>
          <p:nvPr/>
        </p:nvSpPr>
        <p:spPr>
          <a:xfrm>
            <a:off x="4313238" y="2652713"/>
            <a:ext cx="3582987"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5" name="Rectangle 34">
            <a:extLst>
              <a:ext uri="{FF2B5EF4-FFF2-40B4-BE49-F238E27FC236}">
                <a16:creationId xmlns:a16="http://schemas.microsoft.com/office/drawing/2014/main" id="{06EB33CF-CC83-4E85-A4D6-FACD0ED83404}"/>
              </a:ext>
            </a:extLst>
          </p:cNvPr>
          <p:cNvSpPr/>
          <p:nvPr/>
        </p:nvSpPr>
        <p:spPr>
          <a:xfrm>
            <a:off x="8081963" y="2652713"/>
            <a:ext cx="3584575" cy="14938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36" name="Rectangle 35">
            <a:extLst>
              <a:ext uri="{FF2B5EF4-FFF2-40B4-BE49-F238E27FC236}">
                <a16:creationId xmlns:a16="http://schemas.microsoft.com/office/drawing/2014/main" id="{B2D2E9A0-8784-4D19-81F6-F7547E1913BA}"/>
              </a:ext>
            </a:extLst>
          </p:cNvPr>
          <p:cNvSpPr/>
          <p:nvPr/>
        </p:nvSpPr>
        <p:spPr>
          <a:xfrm>
            <a:off x="563563" y="4314825"/>
            <a:ext cx="3582987"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3" name="Rectangle 42">
            <a:extLst>
              <a:ext uri="{FF2B5EF4-FFF2-40B4-BE49-F238E27FC236}">
                <a16:creationId xmlns:a16="http://schemas.microsoft.com/office/drawing/2014/main" id="{D6A3F91A-270F-49B6-B34C-EA169547853C}"/>
              </a:ext>
            </a:extLst>
          </p:cNvPr>
          <p:cNvSpPr/>
          <p:nvPr/>
        </p:nvSpPr>
        <p:spPr>
          <a:xfrm>
            <a:off x="4313238" y="4314825"/>
            <a:ext cx="3582987"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7" name="Rectangle 46">
            <a:extLst>
              <a:ext uri="{FF2B5EF4-FFF2-40B4-BE49-F238E27FC236}">
                <a16:creationId xmlns:a16="http://schemas.microsoft.com/office/drawing/2014/main" id="{9B1CA8FD-AC27-423E-BF7D-1DF4B48A6279}"/>
              </a:ext>
            </a:extLst>
          </p:cNvPr>
          <p:cNvSpPr/>
          <p:nvPr/>
        </p:nvSpPr>
        <p:spPr>
          <a:xfrm>
            <a:off x="8081963" y="4314825"/>
            <a:ext cx="3584575" cy="14938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392" tIns="45696" rIns="91392" bIns="45696" anchor="ctr"/>
          <a:lstStyle/>
          <a:p>
            <a:pPr algn="ctr" eaLnBrk="1" fontAlgn="auto" hangingPunct="1">
              <a:spcBef>
                <a:spcPts val="0"/>
              </a:spcBef>
              <a:spcAft>
                <a:spcPts val="0"/>
              </a:spcAft>
              <a:defRPr/>
            </a:pPr>
            <a:endParaRPr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7" name="Text Placeholder 10"/>
          <p:cNvSpPr>
            <a:spLocks noGrp="1"/>
          </p:cNvSpPr>
          <p:nvPr>
            <p:ph type="body" sz="quarter" idx="17"/>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8" name="Text Placeholder 10"/>
          <p:cNvSpPr>
            <a:spLocks noGrp="1"/>
          </p:cNvSpPr>
          <p:nvPr>
            <p:ph type="body" sz="quarter" idx="18"/>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1" name="Text Placeholder 10"/>
          <p:cNvSpPr>
            <a:spLocks noGrp="1"/>
          </p:cNvSpPr>
          <p:nvPr>
            <p:ph type="body" sz="quarter" idx="2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2" name="Text Placeholder 10"/>
          <p:cNvSpPr>
            <a:spLocks noGrp="1"/>
          </p:cNvSpPr>
          <p:nvPr>
            <p:ph type="body" sz="quarter" idx="22"/>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15" name="Text Placeholder 10"/>
          <p:cNvSpPr>
            <a:spLocks noGrp="1"/>
          </p:cNvSpPr>
          <p:nvPr>
            <p:ph type="body" sz="quarter" idx="25"/>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16" name="Text Placeholder 10"/>
          <p:cNvSpPr>
            <a:spLocks noGrp="1"/>
          </p:cNvSpPr>
          <p:nvPr>
            <p:ph type="body" sz="quarter" idx="26"/>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3" name="Text Placeholder 10"/>
          <p:cNvSpPr>
            <a:spLocks noGrp="1"/>
          </p:cNvSpPr>
          <p:nvPr>
            <p:ph type="body" sz="quarter" idx="33"/>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4" name="Text Placeholder 10"/>
          <p:cNvSpPr>
            <a:spLocks noGrp="1"/>
          </p:cNvSpPr>
          <p:nvPr>
            <p:ph type="body" sz="quarter" idx="34"/>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28" name="Text Placeholder 10"/>
          <p:cNvSpPr>
            <a:spLocks noGrp="1"/>
          </p:cNvSpPr>
          <p:nvPr>
            <p:ph type="body" sz="quarter" idx="36"/>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29" name="Text Placeholder 10"/>
          <p:cNvSpPr>
            <a:spLocks noGrp="1"/>
          </p:cNvSpPr>
          <p:nvPr>
            <p:ph type="body" sz="quarter" idx="37"/>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38" name="Text Placeholder 10"/>
          <p:cNvSpPr>
            <a:spLocks noGrp="1"/>
          </p:cNvSpPr>
          <p:nvPr>
            <p:ph type="body" sz="quarter" idx="39"/>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39" name="Text Placeholder 10"/>
          <p:cNvSpPr>
            <a:spLocks noGrp="1"/>
          </p:cNvSpPr>
          <p:nvPr>
            <p:ph type="body" sz="quarter" idx="40"/>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41" name="Text Placeholder 10"/>
          <p:cNvSpPr>
            <a:spLocks noGrp="1"/>
          </p:cNvSpPr>
          <p:nvPr>
            <p:ph type="body" sz="quarter" idx="42"/>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42" name="Text Placeholder 10"/>
          <p:cNvSpPr>
            <a:spLocks noGrp="1"/>
          </p:cNvSpPr>
          <p:nvPr>
            <p:ph type="body" sz="quarter" idx="43"/>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45" name="Text Placeholder 10"/>
          <p:cNvSpPr>
            <a:spLocks noGrp="1"/>
          </p:cNvSpPr>
          <p:nvPr>
            <p:ph type="body" sz="quarter" idx="45"/>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46" name="Text Placeholder 10"/>
          <p:cNvSpPr>
            <a:spLocks noGrp="1"/>
          </p:cNvSpPr>
          <p:nvPr>
            <p:ph type="body" sz="quarter" idx="46"/>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rtlCol="0">
            <a:normAutofit/>
          </a:bodyPr>
          <a:lstStyle>
            <a:lvl1pPr marL="0" indent="0" algn="ctr">
              <a:buNone/>
              <a:defRPr sz="1400"/>
            </a:lvl1pPr>
          </a:lstStyle>
          <a:p>
            <a:pPr lvl="0"/>
            <a:r>
              <a:rPr lang="en-US" noProof="0"/>
              <a:t>Click icon to add picture</a:t>
            </a:r>
            <a:endParaRPr noProof="0"/>
          </a:p>
        </p:txBody>
      </p:sp>
      <p:sp>
        <p:nvSpPr>
          <p:cNvPr id="57" name="Text Placeholder 10"/>
          <p:cNvSpPr>
            <a:spLocks noGrp="1"/>
          </p:cNvSpPr>
          <p:nvPr>
            <p:ph type="body" sz="quarter" idx="56"/>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rPr lang="en-US"/>
              <a:t>Click to edit Master text styles</a:t>
            </a:r>
          </a:p>
        </p:txBody>
      </p:sp>
      <p:sp>
        <p:nvSpPr>
          <p:cNvPr id="58" name="Text Placeholder 10"/>
          <p:cNvSpPr>
            <a:spLocks noGrp="1"/>
          </p:cNvSpPr>
          <p:nvPr>
            <p:ph type="body" sz="quarter" idx="57"/>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0432543"/>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ection Break">
    <p:bg>
      <p:bgPr>
        <a:solidFill>
          <a:schemeClr val="accent2"/>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2A2384B7-CE9F-406D-9189-34AE1738453B}"/>
              </a:ext>
            </a:extLst>
          </p:cNvPr>
          <p:cNvSpPr>
            <a:spLocks/>
          </p:cNvSpPr>
          <p:nvPr/>
        </p:nvSpPr>
        <p:spPr bwMode="auto">
          <a:xfrm>
            <a:off x="3175" y="0"/>
            <a:ext cx="5224463"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a:lstStyle/>
          <a:p>
            <a:pPr eaLnBrk="1" fontAlgn="auto" hangingPunct="1">
              <a:spcBef>
                <a:spcPts val="0"/>
              </a:spcBef>
              <a:spcAft>
                <a:spcPts val="0"/>
              </a:spcAft>
              <a:defRPr/>
            </a:pPr>
            <a:endParaRPr lang="en-US">
              <a:solidFill>
                <a:srgbClr val="404040"/>
              </a:solidFill>
              <a:latin typeface="+mn-lt"/>
              <a:ea typeface="+mn-ea"/>
            </a:endParaRPr>
          </a:p>
        </p:txBody>
      </p:sp>
      <p:pic>
        <p:nvPicPr>
          <p:cNvPr id="4" name="図 5">
            <a:extLst>
              <a:ext uri="{FF2B5EF4-FFF2-40B4-BE49-F238E27FC236}">
                <a16:creationId xmlns:a16="http://schemas.microsoft.com/office/drawing/2014/main" id="{DF074A17-DFF7-4B2B-B222-4AAE0CDBA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75421EDF-6AC4-49AC-82D0-A6C8B0C3B769}"/>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C254E666-5F30-44D3-9F1B-4CDA7DB416C0}"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6" name="Freeform 5">
            <a:extLst>
              <a:ext uri="{FF2B5EF4-FFF2-40B4-BE49-F238E27FC236}">
                <a16:creationId xmlns:a16="http://schemas.microsoft.com/office/drawing/2014/main" id="{584071F0-3AFF-4126-8315-A9CCC3E2B5A9}"/>
              </a:ext>
            </a:extLst>
          </p:cNvPr>
          <p:cNvSpPr>
            <a:spLocks/>
          </p:cNvSpPr>
          <p:nvPr userDrawn="1"/>
        </p:nvSpPr>
        <p:spPr bwMode="auto">
          <a:xfrm>
            <a:off x="3175" y="0"/>
            <a:ext cx="5224463"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lIns="91416" tIns="45708" rIns="91416" bIns="45708"/>
          <a:lstStyle/>
          <a:p>
            <a:pPr eaLnBrk="1" fontAlgn="auto" hangingPunct="1">
              <a:spcBef>
                <a:spcPts val="0"/>
              </a:spcBef>
              <a:spcAft>
                <a:spcPts val="0"/>
              </a:spcAft>
              <a:defRPr/>
            </a:pPr>
            <a:endParaRPr lang="en-US" sz="1600">
              <a:latin typeface="+mn-lt"/>
              <a:ea typeface="+mn-ea"/>
            </a:endParaRPr>
          </a:p>
        </p:txBody>
      </p:sp>
      <p:pic>
        <p:nvPicPr>
          <p:cNvPr id="7" name="図 5">
            <a:extLst>
              <a:ext uri="{FF2B5EF4-FFF2-40B4-BE49-F238E27FC236}">
                <a16:creationId xmlns:a16="http://schemas.microsoft.com/office/drawing/2014/main" id="{2D866527-3D79-4984-8FDF-C12679ED44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FE2BDDE2-9B1C-41FD-B16C-84A4342243DE}"/>
              </a:ext>
            </a:extLst>
          </p:cNvPr>
          <p:cNvSpPr txBox="1">
            <a:spLocks noChangeArrowheads="1"/>
          </p:cNvSpPr>
          <p:nvPr userDrawn="1"/>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203F3DD2-F444-463D-9DB3-B865819DC076}" type="slidenum">
              <a:rPr lang="en-US" altLang="en-US" sz="1200">
                <a:solidFill>
                  <a:schemeClr val="bg1"/>
                </a:solidFill>
                <a:ea typeface="HGPGothicE" panose="020B0400000000000000" pitchFamily="34" charset="-128"/>
              </a:rPr>
              <a:pPr algn="ctr" eaLnBrk="1" hangingPunct="1"/>
              <a:t>‹#›</a:t>
            </a:fld>
            <a:endParaRPr lang="en-US" altLang="en-US" sz="1200">
              <a:solidFill>
                <a:schemeClr val="bg1"/>
              </a:solidFill>
              <a:ea typeface="HGPGothicE" panose="020B0400000000000000" pitchFamily="34" charset="-128"/>
            </a:endParaRPr>
          </a:p>
        </p:txBody>
      </p:sp>
      <p:sp>
        <p:nvSpPr>
          <p:cNvPr id="9" name="TextBox 12">
            <a:extLst>
              <a:ext uri="{FF2B5EF4-FFF2-40B4-BE49-F238E27FC236}">
                <a16:creationId xmlns:a16="http://schemas.microsoft.com/office/drawing/2014/main" id="{495D99C5-6420-444B-A764-355B3E95A0D1}"/>
              </a:ext>
            </a:extLst>
          </p:cNvPr>
          <p:cNvSpPr txBox="1">
            <a:spLocks noChangeArrowheads="1"/>
          </p:cNvSpPr>
          <p:nvPr/>
        </p:nvSpPr>
        <p:spPr bwMode="auto">
          <a:xfrm>
            <a:off x="231775" y="6592888"/>
            <a:ext cx="22066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LLC. All rights reserved.</a:t>
            </a:r>
          </a:p>
        </p:txBody>
      </p:sp>
      <p:sp>
        <p:nvSpPr>
          <p:cNvPr id="12" name="タイトル 1"/>
          <p:cNvSpPr>
            <a:spLocks noGrp="1"/>
          </p:cNvSpPr>
          <p:nvPr>
            <p:ph type="title"/>
          </p:nvPr>
        </p:nvSpPr>
        <p:spPr>
          <a:xfrm>
            <a:off x="4267200" y="0"/>
            <a:ext cx="7924800" cy="6857999"/>
          </a:xfrm>
          <a:prstGeom prst="rect">
            <a:avLst/>
          </a:prstGeom>
        </p:spPr>
        <p:txBody>
          <a:bodyPr anchorCtr="1">
            <a:normAutofit/>
          </a:bodyPr>
          <a:lstStyle>
            <a:lvl1pPr algn="ctr">
              <a:defRPr sz="24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1840909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chemeClr val="tx2"/>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5247A2B1-5A4E-46BF-A7C4-B54C635F806A}"/>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図 5">
            <a:extLst>
              <a:ext uri="{FF2B5EF4-FFF2-40B4-BE49-F238E27FC236}">
                <a16:creationId xmlns:a16="http://schemas.microsoft.com/office/drawing/2014/main" id="{E951A950-5245-4E39-B786-BC03500F5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73916A8E-E67C-4CC0-AE37-314F4F35AAB0}"/>
              </a:ext>
            </a:extLst>
          </p:cNvPr>
          <p:cNvSpPr txBox="1">
            <a:spLocks noChangeArrowheads="1"/>
          </p:cNvSpPr>
          <p:nvPr/>
        </p:nvSpPr>
        <p:spPr bwMode="auto">
          <a:xfrm>
            <a:off x="5761038" y="6551613"/>
            <a:ext cx="6699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720F5EB5-D42E-4844-A931-B5D64B5A2174}" type="slidenum">
              <a:rPr lang="en-US" altLang="en-US" sz="1000">
                <a:solidFill>
                  <a:srgbClr val="FFFFFF"/>
                </a:solidFill>
                <a:ea typeface="HGPGothicE" panose="020B0400000000000000" pitchFamily="34" charset="-128"/>
              </a:rPr>
              <a:pPr algn="ctr" eaLnBrk="1" hangingPunct="1"/>
              <a:t>‹#›</a:t>
            </a:fld>
            <a:endParaRPr lang="en-US" altLang="en-US" sz="1000">
              <a:solidFill>
                <a:srgbClr val="FFFFFF"/>
              </a:solidFill>
              <a:ea typeface="HGPGothicE" panose="020B0400000000000000" pitchFamily="34" charset="-128"/>
            </a:endParaRPr>
          </a:p>
        </p:txBody>
      </p:sp>
      <p:sp>
        <p:nvSpPr>
          <p:cNvPr id="6" name="TextBox 12">
            <a:extLst>
              <a:ext uri="{FF2B5EF4-FFF2-40B4-BE49-F238E27FC236}">
                <a16:creationId xmlns:a16="http://schemas.microsoft.com/office/drawing/2014/main" id="{336BC18E-5E9B-4AA9-A1E8-6E6AF1A820B8}"/>
              </a:ext>
            </a:extLst>
          </p:cNvPr>
          <p:cNvSpPr txBox="1">
            <a:spLocks noChangeArrowheads="1"/>
          </p:cNvSpPr>
          <p:nvPr/>
        </p:nvSpPr>
        <p:spPr bwMode="auto">
          <a:xfrm>
            <a:off x="231775" y="6592888"/>
            <a:ext cx="22066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LLC.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288233153"/>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2_Section Break">
    <p:bg>
      <p:bgPr>
        <a:solidFill>
          <a:schemeClr val="bg2"/>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2204547-1576-4E6F-9C4A-B435E182A00B}"/>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 name="TextBox 12">
            <a:extLst>
              <a:ext uri="{FF2B5EF4-FFF2-40B4-BE49-F238E27FC236}">
                <a16:creationId xmlns:a16="http://schemas.microsoft.com/office/drawing/2014/main" id="{7DA0569A-F8E8-4F04-BC78-50AE627F6589}"/>
              </a:ext>
            </a:extLst>
          </p:cNvPr>
          <p:cNvSpPr txBox="1">
            <a:spLocks noChangeArrowheads="1"/>
          </p:cNvSpPr>
          <p:nvPr/>
        </p:nvSpPr>
        <p:spPr bwMode="auto">
          <a:xfrm>
            <a:off x="231775" y="6592888"/>
            <a:ext cx="16160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a:t>
            </a:r>
          </a:p>
        </p:txBody>
      </p:sp>
      <p:pic>
        <p:nvPicPr>
          <p:cNvPr id="5" name="図 5">
            <a:extLst>
              <a:ext uri="{FF2B5EF4-FFF2-40B4-BE49-F238E27FC236}">
                <a16:creationId xmlns:a16="http://schemas.microsoft.com/office/drawing/2014/main" id="{71CD050B-F6EB-4B20-B92C-F6CED3412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4C7D80B1-D254-477A-98A4-BD4B44AB28EC}"/>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CE67368D-9DE3-45DC-9560-9326F830FCA6}"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7" name="TextBox 12">
            <a:extLst>
              <a:ext uri="{FF2B5EF4-FFF2-40B4-BE49-F238E27FC236}">
                <a16:creationId xmlns:a16="http://schemas.microsoft.com/office/drawing/2014/main" id="{64E86B3D-907B-47D4-AA49-296A8833C285}"/>
              </a:ext>
            </a:extLst>
          </p:cNvPr>
          <p:cNvSpPr txBox="1">
            <a:spLocks noChangeArrowheads="1"/>
          </p:cNvSpPr>
          <p:nvPr/>
        </p:nvSpPr>
        <p:spPr bwMode="auto">
          <a:xfrm>
            <a:off x="231775" y="6592888"/>
            <a:ext cx="2155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362227040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5875247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3_Section Break">
    <p:bg>
      <p:bgPr>
        <a:solidFill>
          <a:srgbClr val="E6B600"/>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7A2CA925-6D85-4340-9604-8B1B93CF5F7B}"/>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図 5">
            <a:extLst>
              <a:ext uri="{FF2B5EF4-FFF2-40B4-BE49-F238E27FC236}">
                <a16:creationId xmlns:a16="http://schemas.microsoft.com/office/drawing/2014/main" id="{3C4EACB5-DFDD-4454-8AC6-BEB7449D6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93755A93-C8B4-4783-B106-D736D650BB72}"/>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C2CAF908-C47B-4CA8-8970-C0975F7B0FB6}"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6" name="TextBox 12">
            <a:extLst>
              <a:ext uri="{FF2B5EF4-FFF2-40B4-BE49-F238E27FC236}">
                <a16:creationId xmlns:a16="http://schemas.microsoft.com/office/drawing/2014/main" id="{E1C9155F-FC00-490F-9C38-573A9834646D}"/>
              </a:ext>
            </a:extLst>
          </p:cNvPr>
          <p:cNvSpPr txBox="1">
            <a:spLocks noChangeArrowheads="1"/>
          </p:cNvSpPr>
          <p:nvPr/>
        </p:nvSpPr>
        <p:spPr bwMode="auto">
          <a:xfrm>
            <a:off x="231775" y="6592888"/>
            <a:ext cx="2155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3813403412"/>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4_Section Break">
    <p:bg>
      <p:bgPr>
        <a:solidFill>
          <a:srgbClr val="BC4328"/>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9D3253BF-BC73-4975-9FB0-F9571C5A15A8}"/>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図 5">
            <a:extLst>
              <a:ext uri="{FF2B5EF4-FFF2-40B4-BE49-F238E27FC236}">
                <a16:creationId xmlns:a16="http://schemas.microsoft.com/office/drawing/2014/main" id="{9AE38287-5223-4D6E-A040-E60B5359F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DE31DBC4-5EED-4E46-A5A2-D601D6634F5F}"/>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15A9DC77-70A0-4E00-89DD-8037BD8C1357}"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6" name="TextBox 12">
            <a:extLst>
              <a:ext uri="{FF2B5EF4-FFF2-40B4-BE49-F238E27FC236}">
                <a16:creationId xmlns:a16="http://schemas.microsoft.com/office/drawing/2014/main" id="{698B4BFF-12C6-4E85-ABD9-414B9312C94D}"/>
              </a:ext>
            </a:extLst>
          </p:cNvPr>
          <p:cNvSpPr txBox="1">
            <a:spLocks noChangeArrowheads="1"/>
          </p:cNvSpPr>
          <p:nvPr/>
        </p:nvSpPr>
        <p:spPr bwMode="auto">
          <a:xfrm>
            <a:off x="231775" y="6592888"/>
            <a:ext cx="2155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1392393004"/>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5_Section Break">
    <p:bg>
      <p:bgPr>
        <a:solidFill>
          <a:srgbClr val="83B254"/>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0A62B3BB-46BE-439C-9B19-7F0B19082F93}"/>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図 5">
            <a:extLst>
              <a:ext uri="{FF2B5EF4-FFF2-40B4-BE49-F238E27FC236}">
                <a16:creationId xmlns:a16="http://schemas.microsoft.com/office/drawing/2014/main" id="{BC9D51F3-327F-402F-A33F-1168FDAD9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5393039B-7DE0-4879-88BF-246A4575C624}"/>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8F966937-9BEE-43EF-A841-8F39416F5501}"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6" name="TextBox 12">
            <a:extLst>
              <a:ext uri="{FF2B5EF4-FFF2-40B4-BE49-F238E27FC236}">
                <a16:creationId xmlns:a16="http://schemas.microsoft.com/office/drawing/2014/main" id="{A0B29984-E99C-4882-A1EB-2DE3F9D9BE02}"/>
              </a:ext>
            </a:extLst>
          </p:cNvPr>
          <p:cNvSpPr txBox="1">
            <a:spLocks noChangeArrowheads="1"/>
          </p:cNvSpPr>
          <p:nvPr/>
        </p:nvSpPr>
        <p:spPr bwMode="auto">
          <a:xfrm>
            <a:off x="231775" y="6592888"/>
            <a:ext cx="2155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3080179663"/>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6_Section Break">
    <p:bg>
      <p:bgPr>
        <a:solidFill>
          <a:srgbClr val="AA3C80"/>
        </a:solidFill>
        <a:effectLst/>
      </p:bgPr>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A4CCB380-36AA-4F0D-815E-3EB88F87F70F}"/>
              </a:ext>
            </a:extLst>
          </p:cNvPr>
          <p:cNvSpPr>
            <a:spLocks/>
          </p:cNvSpPr>
          <p:nvPr/>
        </p:nvSpPr>
        <p:spPr bwMode="auto">
          <a:xfrm>
            <a:off x="3175" y="0"/>
            <a:ext cx="5224463" cy="6858000"/>
          </a:xfrm>
          <a:custGeom>
            <a:avLst/>
            <a:gdLst>
              <a:gd name="T0" fmla="*/ 3432458 w 1691"/>
              <a:gd name="T1" fmla="*/ 3430548 h 2215"/>
              <a:gd name="T2" fmla="*/ 3423189 w 1691"/>
              <a:gd name="T3" fmla="*/ 3430548 h 2215"/>
              <a:gd name="T4" fmla="*/ 3423189 w 1691"/>
              <a:gd name="T5" fmla="*/ 3411971 h 2215"/>
              <a:gd name="T6" fmla="*/ 2517960 w 1691"/>
              <a:gd name="T7" fmla="*/ 1761716 h 2215"/>
              <a:gd name="T8" fmla="*/ 0 w 1691"/>
              <a:gd name="T9" fmla="*/ 0 h 2215"/>
              <a:gd name="T10" fmla="*/ 0 w 1691"/>
              <a:gd name="T11" fmla="*/ 3430548 h 2215"/>
              <a:gd name="T12" fmla="*/ 0 w 1691"/>
              <a:gd name="T13" fmla="*/ 3755645 h 2215"/>
              <a:gd name="T14" fmla="*/ 105044 w 1691"/>
              <a:gd name="T15" fmla="*/ 3891876 h 2215"/>
              <a:gd name="T16" fmla="*/ 1612730 w 1691"/>
              <a:gd name="T17" fmla="*/ 6858000 h 2215"/>
              <a:gd name="T18" fmla="*/ 3423189 w 1691"/>
              <a:gd name="T19" fmla="*/ 6858000 h 2215"/>
              <a:gd name="T20" fmla="*/ 5224380 w 1691"/>
              <a:gd name="T21" fmla="*/ 6858000 h 2215"/>
              <a:gd name="T22" fmla="*/ 3432458 w 1691"/>
              <a:gd name="T23" fmla="*/ 3430548 h 22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 name="図 5">
            <a:extLst>
              <a:ext uri="{FF2B5EF4-FFF2-40B4-BE49-F238E27FC236}">
                <a16:creationId xmlns:a16="http://schemas.microsoft.com/office/drawing/2014/main" id="{6C43BBF5-853C-49B8-99C4-4CE53C707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a:extLst>
              <a:ext uri="{FF2B5EF4-FFF2-40B4-BE49-F238E27FC236}">
                <a16:creationId xmlns:a16="http://schemas.microsoft.com/office/drawing/2014/main" id="{2609A8D2-6A85-49C8-A9B0-4CB9CB1D3199}"/>
              </a:ext>
            </a:extLst>
          </p:cNvPr>
          <p:cNvSpPr txBox="1">
            <a:spLocks noChangeArrowheads="1"/>
          </p:cNvSpPr>
          <p:nvPr/>
        </p:nvSpPr>
        <p:spPr bwMode="auto">
          <a:xfrm>
            <a:off x="5761038" y="6551613"/>
            <a:ext cx="669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E9D6806A-86B7-4E5F-8B79-45BD4925B379}" type="slidenum">
              <a:rPr lang="en-US" altLang="en-US" sz="1200">
                <a:solidFill>
                  <a:srgbClr val="FFFFFF"/>
                </a:solidFill>
                <a:ea typeface="HGPGothicE" panose="020B0400000000000000" pitchFamily="34" charset="-128"/>
              </a:rPr>
              <a:pPr algn="ctr" eaLnBrk="1" hangingPunct="1"/>
              <a:t>‹#›</a:t>
            </a:fld>
            <a:endParaRPr lang="en-US" altLang="en-US" sz="1200">
              <a:solidFill>
                <a:srgbClr val="FFFFFF"/>
              </a:solidFill>
              <a:ea typeface="HGPGothicE" panose="020B0400000000000000" pitchFamily="34" charset="-128"/>
            </a:endParaRPr>
          </a:p>
        </p:txBody>
      </p:sp>
      <p:sp>
        <p:nvSpPr>
          <p:cNvPr id="6" name="TextBox 12">
            <a:extLst>
              <a:ext uri="{FF2B5EF4-FFF2-40B4-BE49-F238E27FC236}">
                <a16:creationId xmlns:a16="http://schemas.microsoft.com/office/drawing/2014/main" id="{33008FF8-9F64-46D6-A436-C9297DD353F7}"/>
              </a:ext>
            </a:extLst>
          </p:cNvPr>
          <p:cNvSpPr txBox="1">
            <a:spLocks noChangeArrowheads="1"/>
          </p:cNvSpPr>
          <p:nvPr/>
        </p:nvSpPr>
        <p:spPr bwMode="auto">
          <a:xfrm>
            <a:off x="231775" y="6592888"/>
            <a:ext cx="21558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Inc. All rights reserved.</a:t>
            </a:r>
          </a:p>
        </p:txBody>
      </p:sp>
      <p:sp>
        <p:nvSpPr>
          <p:cNvPr id="12" name="タイトル 1"/>
          <p:cNvSpPr>
            <a:spLocks noGrp="1"/>
          </p:cNvSpPr>
          <p:nvPr>
            <p:ph type="title"/>
          </p:nvPr>
        </p:nvSpPr>
        <p:spPr>
          <a:xfrm>
            <a:off x="3352800" y="0"/>
            <a:ext cx="8839200" cy="6857999"/>
          </a:xfrm>
          <a:prstGeom prst="rect">
            <a:avLst/>
          </a:prstGeom>
        </p:spPr>
        <p:txBody>
          <a:bodyPr anchorCtr="1">
            <a:normAutofit/>
          </a:bodyPr>
          <a:lstStyle>
            <a:lvl1pPr algn="ctr">
              <a:defRPr sz="3200" spc="0" baseline="0">
                <a:solidFill>
                  <a:srgbClr val="FFFFFF"/>
                </a:solidFill>
                <a:latin typeface="+mj-lt"/>
              </a:defRPr>
            </a:lvl1pPr>
          </a:lstStyle>
          <a:p>
            <a:r>
              <a:rPr lang="en-US" altLang="ja-JP"/>
              <a:t>Click to edit Master title style</a:t>
            </a:r>
            <a:endParaRPr lang="ja-JP" altLang="en-US"/>
          </a:p>
        </p:txBody>
      </p:sp>
    </p:spTree>
    <p:extLst>
      <p:ext uri="{BB962C8B-B14F-4D97-AF65-F5344CB8AC3E}">
        <p14:creationId xmlns:p14="http://schemas.microsoft.com/office/powerpoint/2010/main" val="2941938106"/>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725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628033593"/>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928102"/>
      </p:ext>
    </p:extLst>
  </p:cSld>
  <p:clrMapOvr>
    <a:masterClrMapping/>
  </p:clrMapOvr>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588975"/>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rPr lang="en-US"/>
              <a:t>Click to edit Master text styles</a:t>
            </a:r>
          </a:p>
        </p:txBody>
      </p:sp>
    </p:spTree>
    <p:extLst>
      <p:ext uri="{BB962C8B-B14F-4D97-AF65-F5344CB8AC3E}">
        <p14:creationId xmlns:p14="http://schemas.microsoft.com/office/powerpoint/2010/main" val="3195467517"/>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01918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2.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image" Target="../media/image18.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17.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 Id="rId8" Type="http://schemas.openxmlformats.org/officeDocument/2006/relationships/slideLayout" Target="../slideLayouts/slideLayout54.xml"/><Relationship Id="rId3"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theme" Target="../theme/theme4.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image" Target="../media/image25.png"/><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image" Target="../media/image18.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image" Target="../media/image17.png"/><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image" Target="../media/image26.png"/><Relationship Id="rId20" Type="http://schemas.openxmlformats.org/officeDocument/2006/relationships/slideLayout" Target="../slideLayouts/slideLayout100.xml"/><Relationship Id="rId41"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image" Target="../media/image4.png"/><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30.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image" Target="../media/image4.png"/><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image" Target="../media/image30.png"/><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theme" Target="../theme/theme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image" Target="../media/image32.png"/><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image" Target="../media/image17.png"/><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theme" Target="../theme/theme7.xml"/><Relationship Id="rId8" Type="http://schemas.openxmlformats.org/officeDocument/2006/relationships/slideLayout" Target="../slideLayouts/slideLayout173.xml"/><Relationship Id="rId3"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2019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1075649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841" r:id="rId21"/>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2019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kumimoji="1" lang="en-US" sz="1200">
                <a:solidFill>
                  <a:srgbClr val="FFFFFF"/>
                </a:solidFill>
                <a:ea typeface="HGPGothicE" charset="-128"/>
                <a:cs typeface="HGPGothicE" charset="-128"/>
              </a:rPr>
              <a:pPr algn="ctr">
                <a:defRPr/>
              </a:pPr>
              <a:t>‹#›</a:t>
            </a:fld>
            <a:endParaRPr kumimoji="1"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2989276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77910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DD202EE2-F819-4BB1-AEC0-BD5D83B9BA55}"/>
              </a:ext>
            </a:extLst>
          </p:cNvPr>
          <p:cNvSpPr/>
          <p:nvPr/>
        </p:nvSpPr>
        <p:spPr>
          <a:xfrm>
            <a:off x="0" y="6434138"/>
            <a:ext cx="12192000" cy="4254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2400">
              <a:solidFill>
                <a:srgbClr val="404040"/>
              </a:solidFill>
              <a:latin typeface="HGPGothicE" charset="-128"/>
              <a:ea typeface="HGPGothicE" charset="-128"/>
            </a:endParaRPr>
          </a:p>
        </p:txBody>
      </p:sp>
      <p:sp>
        <p:nvSpPr>
          <p:cNvPr id="1027" name="TextBox 12">
            <a:extLst>
              <a:ext uri="{FF2B5EF4-FFF2-40B4-BE49-F238E27FC236}">
                <a16:creationId xmlns:a16="http://schemas.microsoft.com/office/drawing/2014/main" id="{94B2EE81-0F39-4255-B053-96C8AB51D431}"/>
              </a:ext>
            </a:extLst>
          </p:cNvPr>
          <p:cNvSpPr txBox="1">
            <a:spLocks noChangeArrowheads="1"/>
          </p:cNvSpPr>
          <p:nvPr/>
        </p:nvSpPr>
        <p:spPr bwMode="auto">
          <a:xfrm>
            <a:off x="715963" y="6592888"/>
            <a:ext cx="31496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defTabSz="608013">
              <a:defRPr kumimoji="1">
                <a:solidFill>
                  <a:schemeClr val="tx1"/>
                </a:solidFill>
                <a:latin typeface="Arial" panose="020B0604020202020204" pitchFamily="34" charset="0"/>
                <a:ea typeface="ＭＳ Ｐゴシック" panose="020B0600070205080204" pitchFamily="34" charset="-128"/>
              </a:defRPr>
            </a:lvl1pPr>
            <a:lvl2pPr marL="742950" indent="-285750" defTabSz="608013">
              <a:defRPr kumimoji="1">
                <a:solidFill>
                  <a:schemeClr val="tx1"/>
                </a:solidFill>
                <a:latin typeface="Arial" panose="020B0604020202020204" pitchFamily="34" charset="0"/>
                <a:ea typeface="ＭＳ Ｐゴシック" panose="020B0600070205080204" pitchFamily="34" charset="-128"/>
              </a:defRPr>
            </a:lvl2pPr>
            <a:lvl3pPr marL="1143000" indent="-228600" defTabSz="608013">
              <a:defRPr kumimoji="1">
                <a:solidFill>
                  <a:schemeClr val="tx1"/>
                </a:solidFill>
                <a:latin typeface="Arial" panose="020B0604020202020204" pitchFamily="34" charset="0"/>
                <a:ea typeface="ＭＳ Ｐゴシック" panose="020B0600070205080204" pitchFamily="34" charset="-128"/>
              </a:defRPr>
            </a:lvl3pPr>
            <a:lvl4pPr marL="1600200" indent="-228600" defTabSz="608013">
              <a:defRPr kumimoji="1">
                <a:solidFill>
                  <a:schemeClr val="tx1"/>
                </a:solidFill>
                <a:latin typeface="Arial" panose="020B0604020202020204" pitchFamily="34" charset="0"/>
                <a:ea typeface="ＭＳ Ｐゴシック" panose="020B0600070205080204" pitchFamily="34" charset="-128"/>
              </a:defRPr>
            </a:lvl4pPr>
            <a:lvl5pPr marL="2057400" indent="-228600" defTabSz="608013">
              <a:defRPr kumimoji="1">
                <a:solidFill>
                  <a:schemeClr val="tx1"/>
                </a:solidFill>
                <a:latin typeface="Arial" panose="020B0604020202020204" pitchFamily="34" charset="0"/>
                <a:ea typeface="ＭＳ Ｐゴシック" panose="020B0600070205080204" pitchFamily="34" charset="-128"/>
              </a:defRPr>
            </a:lvl5pPr>
            <a:lvl6pPr marL="25146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defTabSz="608013"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kumimoji="0" lang="en-US" altLang="ja-JP" sz="800">
                <a:solidFill>
                  <a:srgbClr val="FFFFFF"/>
                </a:solidFill>
                <a:ea typeface="HGPGothicE" panose="020B0400000000000000" pitchFamily="34" charset="-128"/>
                <a:cs typeface="Meiryo UI" panose="020B0400000000000000" pitchFamily="34" charset="-128"/>
              </a:rPr>
              <a:t>© 2021 NTT DATA, LLC. All rights reserved.</a:t>
            </a:r>
          </a:p>
        </p:txBody>
      </p:sp>
      <p:sp>
        <p:nvSpPr>
          <p:cNvPr id="1028" name="TextBox 16">
            <a:extLst>
              <a:ext uri="{FF2B5EF4-FFF2-40B4-BE49-F238E27FC236}">
                <a16:creationId xmlns:a16="http://schemas.microsoft.com/office/drawing/2014/main" id="{8BBB8AA7-8A82-480C-80F7-30C0B33BA5FE}"/>
              </a:ext>
            </a:extLst>
          </p:cNvPr>
          <p:cNvSpPr txBox="1">
            <a:spLocks noChangeArrowheads="1"/>
          </p:cNvSpPr>
          <p:nvPr/>
        </p:nvSpPr>
        <p:spPr bwMode="auto">
          <a:xfrm>
            <a:off x="5761038" y="6551613"/>
            <a:ext cx="6699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fld id="{181EBE6D-E9EA-4D78-9FC1-5E068A5D76A0}" type="slidenum">
              <a:rPr lang="en-US" altLang="en-US" sz="1000">
                <a:solidFill>
                  <a:srgbClr val="FFFFFF"/>
                </a:solidFill>
                <a:ea typeface="HGPGothicE" panose="020B0400000000000000" pitchFamily="34" charset="-128"/>
              </a:rPr>
              <a:pPr algn="ctr" eaLnBrk="1" hangingPunct="1"/>
              <a:t>‹#›</a:t>
            </a:fld>
            <a:endParaRPr lang="en-US" altLang="en-US" sz="1000">
              <a:solidFill>
                <a:srgbClr val="FFFFFF"/>
              </a:solidFill>
              <a:ea typeface="HGPGothicE" panose="020B0400000000000000" pitchFamily="34" charset="-128"/>
            </a:endParaRPr>
          </a:p>
        </p:txBody>
      </p:sp>
      <p:pic>
        <p:nvPicPr>
          <p:cNvPr id="1029" name="図 3">
            <a:extLst>
              <a:ext uri="{FF2B5EF4-FFF2-40B4-BE49-F238E27FC236}">
                <a16:creationId xmlns:a16="http://schemas.microsoft.com/office/drawing/2014/main" id="{0500E79C-AFC7-42FD-8864-1047E8EBE82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図 19">
            <a:extLst>
              <a:ext uri="{FF2B5EF4-FFF2-40B4-BE49-F238E27FC236}">
                <a16:creationId xmlns:a16="http://schemas.microsoft.com/office/drawing/2014/main" id="{35EFA40E-CD8D-43C2-BF4C-45A7890B1619}"/>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5581650"/>
            <a:ext cx="7096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itle Placeholder 1">
            <a:extLst>
              <a:ext uri="{FF2B5EF4-FFF2-40B4-BE49-F238E27FC236}">
                <a16:creationId xmlns:a16="http://schemas.microsoft.com/office/drawing/2014/main" id="{6D7465A5-94D0-4998-A4B4-CDC292A1AC32}"/>
              </a:ext>
            </a:extLst>
          </p:cNvPr>
          <p:cNvSpPr>
            <a:spLocks noGrp="1" noChangeArrowheads="1"/>
          </p:cNvSpPr>
          <p:nvPr>
            <p:ph type="title"/>
          </p:nvPr>
        </p:nvSpPr>
        <p:spPr bwMode="auto">
          <a:xfrm>
            <a:off x="174625" y="0"/>
            <a:ext cx="118427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2" name="Text Placeholder 2">
            <a:extLst>
              <a:ext uri="{FF2B5EF4-FFF2-40B4-BE49-F238E27FC236}">
                <a16:creationId xmlns:a16="http://schemas.microsoft.com/office/drawing/2014/main" id="{9B61F7F7-611D-4B02-B82A-1D1FA3993889}"/>
              </a:ext>
            </a:extLst>
          </p:cNvPr>
          <p:cNvSpPr>
            <a:spLocks noGrp="1" noChangeArrowheads="1"/>
          </p:cNvSpPr>
          <p:nvPr>
            <p:ph type="body" idx="1"/>
          </p:nvPr>
        </p:nvSpPr>
        <p:spPr bwMode="auto">
          <a:xfrm>
            <a:off x="609600" y="1066800"/>
            <a:ext cx="1097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3" name="図 3">
            <a:extLst>
              <a:ext uri="{FF2B5EF4-FFF2-40B4-BE49-F238E27FC236}">
                <a16:creationId xmlns:a16="http://schemas.microsoft.com/office/drawing/2014/main" id="{644106E0-118B-4F84-8C2E-635418E6B289}"/>
              </a:ext>
            </a:extLst>
          </p:cNvPr>
          <p:cNvPicPr>
            <a:picLocks noChangeAspect="1" noChangeArrowheads="1"/>
          </p:cNvPicPr>
          <p:nvPr userDrawn="1"/>
        </p:nvPicPr>
        <p:blipFill>
          <a:blip r:embed="rId45">
            <a:extLst>
              <a:ext uri="{28A0092B-C50C-407E-A947-70E740481C1C}">
                <a14:useLocalDpi xmlns:a14="http://schemas.microsoft.com/office/drawing/2010/main" val="0"/>
              </a:ext>
            </a:extLst>
          </a:blip>
          <a:srcRect/>
          <a:stretch>
            <a:fillRect/>
          </a:stretch>
        </p:blipFill>
        <p:spPr bwMode="auto">
          <a:xfrm>
            <a:off x="10775950" y="6503988"/>
            <a:ext cx="117951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図 19">
            <a:extLst>
              <a:ext uri="{FF2B5EF4-FFF2-40B4-BE49-F238E27FC236}">
                <a16:creationId xmlns:a16="http://schemas.microsoft.com/office/drawing/2014/main" id="{944304F7-521F-489C-962B-53C55D258CB1}"/>
              </a:ext>
            </a:extLst>
          </p:cNvPr>
          <p:cNvPicPr>
            <a:picLocks noChangeAspect="1" noChangeArrowheads="1"/>
          </p:cNvPicPr>
          <p:nvPr userDrawn="1"/>
        </p:nvPicPr>
        <p:blipFill>
          <a:blip r:embed="rId46">
            <a:extLst>
              <a:ext uri="{28A0092B-C50C-407E-A947-70E740481C1C}">
                <a14:useLocalDpi xmlns:a14="http://schemas.microsoft.com/office/drawing/2010/main" val="0"/>
              </a:ext>
            </a:extLst>
          </a:blip>
          <a:srcRect/>
          <a:stretch>
            <a:fillRect/>
          </a:stretch>
        </p:blipFill>
        <p:spPr bwMode="auto">
          <a:xfrm>
            <a:off x="0" y="5581650"/>
            <a:ext cx="709613"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73398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Lst>
  <p:hf hdr="0" dt="0"/>
  <p:txStyles>
    <p:titleStyle>
      <a:lvl1pPr algn="l" defTabSz="608013" rtl="0" fontAlgn="base">
        <a:spcBef>
          <a:spcPct val="0"/>
        </a:spcBef>
        <a:spcAft>
          <a:spcPct val="0"/>
        </a:spcAft>
        <a:defRPr kumimoji="1" sz="2400" kern="1200">
          <a:solidFill>
            <a:srgbClr val="404040"/>
          </a:solidFill>
          <a:latin typeface="+mj-lt"/>
          <a:ea typeface="HGPGothicE" charset="-128"/>
          <a:cs typeface="HGPGothicE" charset="-128"/>
        </a:defRPr>
      </a:lvl1pPr>
      <a:lvl2pPr algn="l" defTabSz="608013" rtl="0" fontAlgn="base">
        <a:spcBef>
          <a:spcPct val="0"/>
        </a:spcBef>
        <a:spcAft>
          <a:spcPct val="0"/>
        </a:spcAft>
        <a:defRPr kumimoji="1" sz="2400">
          <a:solidFill>
            <a:srgbClr val="404040"/>
          </a:solidFill>
          <a:latin typeface="Arial" pitchFamily="34" charset="0"/>
          <a:ea typeface="HGPGothicE" panose="020B0400000000000000" pitchFamily="34" charset="-128"/>
          <a:cs typeface="Arial" pitchFamily="34" charset="0"/>
        </a:defRPr>
      </a:lvl2pPr>
      <a:lvl3pPr algn="l" defTabSz="608013" rtl="0" fontAlgn="base">
        <a:spcBef>
          <a:spcPct val="0"/>
        </a:spcBef>
        <a:spcAft>
          <a:spcPct val="0"/>
        </a:spcAft>
        <a:defRPr kumimoji="1" sz="2400">
          <a:solidFill>
            <a:srgbClr val="404040"/>
          </a:solidFill>
          <a:latin typeface="Arial" pitchFamily="34" charset="0"/>
          <a:ea typeface="HGPGothicE" panose="020B0400000000000000" pitchFamily="34" charset="-128"/>
          <a:cs typeface="Arial" pitchFamily="34" charset="0"/>
        </a:defRPr>
      </a:lvl3pPr>
      <a:lvl4pPr algn="l" defTabSz="608013" rtl="0" fontAlgn="base">
        <a:spcBef>
          <a:spcPct val="0"/>
        </a:spcBef>
        <a:spcAft>
          <a:spcPct val="0"/>
        </a:spcAft>
        <a:defRPr kumimoji="1" sz="2400">
          <a:solidFill>
            <a:srgbClr val="404040"/>
          </a:solidFill>
          <a:latin typeface="Arial" pitchFamily="34" charset="0"/>
          <a:ea typeface="HGPGothicE" panose="020B0400000000000000" pitchFamily="34" charset="-128"/>
          <a:cs typeface="Arial" pitchFamily="34" charset="0"/>
        </a:defRPr>
      </a:lvl4pPr>
      <a:lvl5pPr algn="l" defTabSz="608013" rtl="0" fontAlgn="base">
        <a:spcBef>
          <a:spcPct val="0"/>
        </a:spcBef>
        <a:spcAft>
          <a:spcPct val="0"/>
        </a:spcAft>
        <a:defRPr kumimoji="1" sz="2400">
          <a:solidFill>
            <a:srgbClr val="404040"/>
          </a:solidFill>
          <a:latin typeface="Arial" pitchFamily="34" charset="0"/>
          <a:ea typeface="HGPGothicE" panose="020B0400000000000000" pitchFamily="34" charset="-128"/>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5425" indent="-225425" algn="l" defTabSz="608013" rtl="0" fontAlgn="base">
        <a:spcBef>
          <a:spcPct val="20000"/>
        </a:spcBef>
        <a:spcAft>
          <a:spcPct val="0"/>
        </a:spcAft>
        <a:buClr>
          <a:schemeClr val="bg2"/>
        </a:buClr>
        <a:buFont typeface="Arial" panose="020B0604020202020204" pitchFamily="34" charset="0"/>
        <a:buChar char="•"/>
        <a:defRPr kumimoji="1" sz="2000" kern="1200">
          <a:solidFill>
            <a:schemeClr val="tx1"/>
          </a:solidFill>
          <a:latin typeface="+mn-lt"/>
          <a:ea typeface="+mn-ea"/>
          <a:cs typeface="Arial"/>
        </a:defRPr>
      </a:lvl1pPr>
      <a:lvl2pPr marL="800100" indent="-247650" algn="l" defTabSz="608013" rtl="0" fontAlgn="base">
        <a:spcBef>
          <a:spcPct val="20000"/>
        </a:spcBef>
        <a:spcAft>
          <a:spcPct val="0"/>
        </a:spcAft>
        <a:buClr>
          <a:schemeClr val="bg2"/>
        </a:buClr>
        <a:buFont typeface="Arial" panose="020B0604020202020204" pitchFamily="34" charset="0"/>
        <a:buChar char="»"/>
        <a:defRPr kumimoji="1" kern="1200">
          <a:solidFill>
            <a:schemeClr val="tx1"/>
          </a:solidFill>
          <a:latin typeface="+mn-lt"/>
          <a:ea typeface="+mn-ea"/>
          <a:cs typeface="Arial"/>
        </a:defRPr>
      </a:lvl2pPr>
      <a:lvl3pPr marL="1371600" indent="-152400" algn="l" defTabSz="608013" rtl="0" fontAlgn="base">
        <a:spcBef>
          <a:spcPct val="20000"/>
        </a:spcBef>
        <a:spcAft>
          <a:spcPct val="0"/>
        </a:spcAft>
        <a:buClr>
          <a:schemeClr val="bg2"/>
        </a:buClr>
        <a:buFont typeface="Arial" panose="020B0604020202020204" pitchFamily="34" charset="0"/>
        <a:buChar char="•"/>
        <a:defRPr kumimoji="1" sz="1600" kern="1200">
          <a:solidFill>
            <a:schemeClr val="tx1"/>
          </a:solidFill>
          <a:latin typeface="+mn-lt"/>
          <a:ea typeface="+mn-ea"/>
          <a:cs typeface="Arial"/>
        </a:defRPr>
      </a:lvl3pPr>
      <a:lvl4pPr marL="2000250" indent="-171450" algn="l" defTabSz="608013" rtl="0" fontAlgn="base">
        <a:spcBef>
          <a:spcPct val="20000"/>
        </a:spcBef>
        <a:spcAft>
          <a:spcPct val="0"/>
        </a:spcAft>
        <a:buClr>
          <a:schemeClr val="bg2"/>
        </a:buClr>
        <a:buFont typeface="Arial" panose="020B0604020202020204" pitchFamily="34" charset="0"/>
        <a:buChar char="»"/>
        <a:defRPr kumimoji="1" sz="1400" kern="1200">
          <a:solidFill>
            <a:schemeClr val="tx1"/>
          </a:solidFill>
          <a:latin typeface="+mn-lt"/>
          <a:ea typeface="+mn-ea"/>
          <a:cs typeface="Arial"/>
        </a:defRPr>
      </a:lvl4pPr>
      <a:lvl5pPr marL="2571750" indent="-133350" algn="l" defTabSz="608013" rtl="0" fontAlgn="base">
        <a:spcBef>
          <a:spcPct val="20000"/>
        </a:spcBef>
        <a:spcAft>
          <a:spcPct val="0"/>
        </a:spcAft>
        <a:buClr>
          <a:schemeClr val="bg2"/>
        </a:buClr>
        <a:buFont typeface="Arial" panose="020B0604020202020204"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45517309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6" r:id="rId22"/>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38525359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40" r:id="rId22"/>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a:t>
            </a:r>
            <a:r>
              <a:rPr kumimoji="0" lang="en-US" altLang="ja-JP" sz="800" baseline="0" dirty="0">
                <a:solidFill>
                  <a:srgbClr val="FFFFFF"/>
                </a:solidFill>
                <a:ea typeface="HGPGothicE" charset="-128"/>
                <a:cs typeface="Meiryo UI" pitchFamily="50" charset="-128"/>
              </a:rPr>
              <a:t> reserved.</a:t>
            </a:r>
            <a:endParaRPr kumimoji="0" lang="en-US" altLang="ja-JP" sz="800" dirty="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dirty="0">
              <a:solidFill>
                <a:srgbClr val="FFFFFF"/>
              </a:solidFill>
              <a:ea typeface="HGPGothicE" charset="-128"/>
              <a:cs typeface="HGPGothicE" charset="-128"/>
            </a:endParaRPr>
          </a:p>
        </p:txBody>
      </p:sp>
      <p:pic>
        <p:nvPicPr>
          <p:cNvPr id="4" name="図 3"/>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spTree>
    <p:extLst>
      <p:ext uri="{BB962C8B-B14F-4D97-AF65-F5344CB8AC3E}">
        <p14:creationId xmlns:p14="http://schemas.microsoft.com/office/powerpoint/2010/main" val="168472936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dirty="0">
                <a:solidFill>
                  <a:srgbClr val="C9D1D9"/>
                </a:solidFill>
                <a:effectLst/>
                <a:latin typeface="-apple-system"/>
              </a:rPr>
              <a:t>Azure One-Click Deployment</a:t>
            </a:r>
            <a:endParaRPr lang="en-US" dirty="0"/>
          </a:p>
        </p:txBody>
      </p:sp>
      <p:sp>
        <p:nvSpPr>
          <p:cNvPr id="3" name="Text Placeholder 2">
            <a:extLst>
              <a:ext uri="{FF2B5EF4-FFF2-40B4-BE49-F238E27FC236}">
                <a16:creationId xmlns:a16="http://schemas.microsoft.com/office/drawing/2014/main" id="{6BF36B5A-314A-4B9F-B9CF-1C27E909753F}"/>
              </a:ext>
            </a:extLst>
          </p:cNvPr>
          <p:cNvSpPr>
            <a:spLocks noGrp="1"/>
          </p:cNvSpPr>
          <p:nvPr>
            <p:ph type="body" sz="quarter" idx="13"/>
          </p:nvPr>
        </p:nvSpPr>
        <p:spPr>
          <a:xfrm>
            <a:off x="179586" y="1233431"/>
            <a:ext cx="8045687" cy="604699"/>
          </a:xfrm>
        </p:spPr>
        <p:txBody>
          <a:bodyPr/>
          <a:lstStyle/>
          <a:p>
            <a:r>
              <a:rPr lang="en-US" b="1" i="0" dirty="0">
                <a:solidFill>
                  <a:srgbClr val="C9D1D9"/>
                </a:solidFill>
                <a:effectLst/>
                <a:latin typeface="-apple-system"/>
              </a:rPr>
              <a:t>Azure Landing Zone - Custom deployment - ARM</a:t>
            </a:r>
            <a:endParaRPr lang="en-IN" sz="1400" dirty="0"/>
          </a:p>
        </p:txBody>
      </p:sp>
      <p:sp>
        <p:nvSpPr>
          <p:cNvPr id="47" name="Text Placeholder 46">
            <a:extLst>
              <a:ext uri="{FF2B5EF4-FFF2-40B4-BE49-F238E27FC236}">
                <a16:creationId xmlns:a16="http://schemas.microsoft.com/office/drawing/2014/main" id="{6664FDB6-C8DB-4C25-95AF-6D0319B91D70}"/>
              </a:ext>
            </a:extLst>
          </p:cNvPr>
          <p:cNvSpPr>
            <a:spLocks noGrp="1"/>
          </p:cNvSpPr>
          <p:nvPr>
            <p:ph type="body" sz="quarter" idx="15"/>
          </p:nvPr>
        </p:nvSpPr>
        <p:spPr>
          <a:xfrm>
            <a:off x="187427" y="2590800"/>
            <a:ext cx="3803547" cy="2031325"/>
          </a:xfrm>
        </p:spPr>
        <p:txBody>
          <a:bodyPr>
            <a:spAutoFit/>
          </a:bodyPr>
          <a:lstStyle/>
          <a:p>
            <a:pPr>
              <a:spcAft>
                <a:spcPts val="600"/>
              </a:spcAft>
            </a:pPr>
            <a:r>
              <a:rPr lang="en-US" sz="1400" dirty="0" err="1"/>
              <a:t>Cfor</a:t>
            </a:r>
            <a:r>
              <a:rPr lang="en-US" sz="1400" dirty="0"/>
              <a:t> a rich initial implementation of landing zones with fully integrated governance, security, and operations from the start. If you need to, you can modify using Infrastructure-as-Code (</a:t>
            </a:r>
            <a:r>
              <a:rPr lang="en-US" sz="1400" dirty="0" err="1"/>
              <a:t>IaC</a:t>
            </a:r>
            <a:r>
              <a:rPr lang="en-US" sz="1400" dirty="0"/>
              <a:t>) to set up and configure an environment per your requirements. For </a:t>
            </a:r>
            <a:r>
              <a:rPr lang="en-US" sz="1400" dirty="0" err="1"/>
              <a:t>IaC</a:t>
            </a:r>
            <a:r>
              <a:rPr lang="en-US" sz="1400" dirty="0"/>
              <a:t>, your organization will require skills in Azure Resource Manager templates and GitHub</a:t>
            </a:r>
            <a:endParaRPr lang="en-GB" sz="1400" dirty="0"/>
          </a:p>
        </p:txBody>
      </p:sp>
      <p:sp>
        <p:nvSpPr>
          <p:cNvPr id="48" name="Text Placeholder 47">
            <a:extLst>
              <a:ext uri="{FF2B5EF4-FFF2-40B4-BE49-F238E27FC236}">
                <a16:creationId xmlns:a16="http://schemas.microsoft.com/office/drawing/2014/main" id="{10D50A6B-36EA-48CD-AA5C-F86FA66E79AD}"/>
              </a:ext>
            </a:extLst>
          </p:cNvPr>
          <p:cNvSpPr>
            <a:spLocks noGrp="1"/>
          </p:cNvSpPr>
          <p:nvPr>
            <p:ph type="body" sz="quarter" idx="16"/>
          </p:nvPr>
        </p:nvSpPr>
        <p:spPr>
          <a:xfrm>
            <a:off x="4352922" y="2484612"/>
            <a:ext cx="3762375" cy="1569660"/>
          </a:xfrm>
        </p:spPr>
        <p:txBody>
          <a:bodyPr>
            <a:spAutoFit/>
          </a:bodyPr>
          <a:lstStyle/>
          <a:p>
            <a:pPr>
              <a:spcAft>
                <a:spcPts val="600"/>
              </a:spcAft>
            </a:pPr>
            <a:r>
              <a:rPr lang="en-US" sz="1200" dirty="0"/>
              <a:t>The Enterprise-Scale architecture is modular by design. It allows organizations to start with foundational landing zones, regardless of whether the applications are being migrated or are newly developed and deployed to Azure. The architecture enables organizations to start as small as needed and scale alongside their business requirements regardless of scale point.</a:t>
            </a:r>
            <a:endParaRPr lang="en-GB" sz="1200" dirty="0"/>
          </a:p>
        </p:txBody>
      </p:sp>
      <p:sp>
        <p:nvSpPr>
          <p:cNvPr id="49" name="Text Placeholder 48">
            <a:extLst>
              <a:ext uri="{FF2B5EF4-FFF2-40B4-BE49-F238E27FC236}">
                <a16:creationId xmlns:a16="http://schemas.microsoft.com/office/drawing/2014/main" id="{39233DBF-0F72-42B4-8E04-B7257D819ADD}"/>
              </a:ext>
            </a:extLst>
          </p:cNvPr>
          <p:cNvSpPr>
            <a:spLocks noGrp="1"/>
          </p:cNvSpPr>
          <p:nvPr>
            <p:ph type="body" sz="quarter" idx="17"/>
          </p:nvPr>
        </p:nvSpPr>
        <p:spPr/>
        <p:txBody>
          <a:bodyPr/>
          <a:lstStyle/>
          <a:p>
            <a:pPr marL="0" indent="0">
              <a:buNone/>
            </a:pPr>
            <a:r>
              <a:rPr lang="en-US" dirty="0"/>
              <a:t>End-to-end architecture/solution which can be triggered with a one-click pipeline deployment for new Azure customers.</a:t>
            </a:r>
          </a:p>
          <a:p>
            <a:pPr marL="0" indent="0">
              <a:buNone/>
            </a:pPr>
            <a:r>
              <a:rPr lang="en-US" dirty="0"/>
              <a:t>The latest best practices requirements  are met, and user mistakes are mitigated. </a:t>
            </a:r>
            <a:endParaRPr lang="en-IN" dirty="0"/>
          </a:p>
        </p:txBody>
      </p:sp>
      <p:sp>
        <p:nvSpPr>
          <p:cNvPr id="50" name="Text Placeholder 49">
            <a:extLst>
              <a:ext uri="{FF2B5EF4-FFF2-40B4-BE49-F238E27FC236}">
                <a16:creationId xmlns:a16="http://schemas.microsoft.com/office/drawing/2014/main" id="{F232D449-6A85-4EE6-A21E-7FF514CAFC05}"/>
              </a:ext>
            </a:extLst>
          </p:cNvPr>
          <p:cNvSpPr>
            <a:spLocks noGrp="1"/>
          </p:cNvSpPr>
          <p:nvPr>
            <p:ph type="body" sz="quarter" idx="18"/>
          </p:nvPr>
        </p:nvSpPr>
        <p:spPr/>
        <p:txBody>
          <a:bodyPr/>
          <a:lstStyle/>
          <a:p>
            <a:r>
              <a:rPr lang="en-IN" dirty="0"/>
              <a:t>Business need</a:t>
            </a:r>
          </a:p>
        </p:txBody>
      </p:sp>
      <p:sp>
        <p:nvSpPr>
          <p:cNvPr id="51" name="Text Placeholder 50">
            <a:extLst>
              <a:ext uri="{FF2B5EF4-FFF2-40B4-BE49-F238E27FC236}">
                <a16:creationId xmlns:a16="http://schemas.microsoft.com/office/drawing/2014/main" id="{EE5200C4-9CE0-46F1-98A4-41AA2C8F59BF}"/>
              </a:ext>
            </a:extLst>
          </p:cNvPr>
          <p:cNvSpPr>
            <a:spLocks noGrp="1"/>
          </p:cNvSpPr>
          <p:nvPr>
            <p:ph type="body" sz="quarter" idx="19"/>
          </p:nvPr>
        </p:nvSpPr>
        <p:spPr/>
        <p:txBody>
          <a:bodyPr/>
          <a:lstStyle/>
          <a:p>
            <a:r>
              <a:rPr lang="en-IN" dirty="0"/>
              <a:t>Solution</a:t>
            </a:r>
          </a:p>
        </p:txBody>
      </p:sp>
      <p:sp>
        <p:nvSpPr>
          <p:cNvPr id="52" name="Text Placeholder 51">
            <a:extLst>
              <a:ext uri="{FF2B5EF4-FFF2-40B4-BE49-F238E27FC236}">
                <a16:creationId xmlns:a16="http://schemas.microsoft.com/office/drawing/2014/main" id="{DE29404B-2815-4CC0-9D25-5C15BD319B12}"/>
              </a:ext>
            </a:extLst>
          </p:cNvPr>
          <p:cNvSpPr>
            <a:spLocks noGrp="1"/>
          </p:cNvSpPr>
          <p:nvPr>
            <p:ph type="body" sz="quarter" idx="20"/>
          </p:nvPr>
        </p:nvSpPr>
        <p:spPr/>
        <p:txBody>
          <a:bodyPr/>
          <a:lstStyle/>
          <a:p>
            <a:r>
              <a:rPr lang="en-IN" dirty="0"/>
              <a:t>Benefits</a:t>
            </a:r>
          </a:p>
          <a:p>
            <a:endParaRPr lang="en-IN" dirty="0"/>
          </a:p>
        </p:txBody>
      </p:sp>
      <p:pic>
        <p:nvPicPr>
          <p:cNvPr id="6" name="Picture Placeholder 5">
            <a:extLst>
              <a:ext uri="{FF2B5EF4-FFF2-40B4-BE49-F238E27FC236}">
                <a16:creationId xmlns:a16="http://schemas.microsoft.com/office/drawing/2014/main" id="{A1E7788D-612C-5B0B-687A-0273B0BD4A9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9512264" y="280415"/>
            <a:ext cx="1369096" cy="1274174"/>
          </a:xfrm>
        </p:spPr>
      </p:pic>
    </p:spTree>
    <p:extLst>
      <p:ext uri="{BB962C8B-B14F-4D97-AF65-F5344CB8AC3E}">
        <p14:creationId xmlns:p14="http://schemas.microsoft.com/office/powerpoint/2010/main" val="3425491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BDFE9A24-A77B-4C00-BA1D-A1D580F9BC62}" vid="{4F2D7E8E-738D-4A82-892B-A71DAFB20684}"/>
    </a:ext>
  </a:extLst>
</a:theme>
</file>

<file path=ppt/theme/theme2.xml><?xml version="1.0" encoding="utf-8"?>
<a:theme xmlns:a="http://schemas.openxmlformats.org/drawingml/2006/main" name="1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ummitActivity Detail" id="{DEF05A9F-9BF2-6849-940E-DEC5CFBFF122}" vid="{921E038B-958D-1641-8B54-AC42FED12C92}"/>
    </a:ext>
  </a:extLst>
</a:theme>
</file>

<file path=ppt/theme/theme3.xml><?xml version="1.0" encoding="utf-8"?>
<a:theme xmlns:a="http://schemas.openxmlformats.org/drawingml/2006/main" name="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4.xml><?xml version="1.0" encoding="utf-8"?>
<a:theme xmlns:a="http://schemas.openxmlformats.org/drawingml/2006/main" name="1_2020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Template.pptx" id="{B139735E-D760-4536-88C1-6BCE6DC74320}" vid="{E5BE8C1D-9812-4F4D-8FB9-B81D3F2BA267}"/>
    </a:ext>
  </a:extLst>
</a:theme>
</file>

<file path=ppt/theme/theme5.xml><?xml version="1.0" encoding="utf-8"?>
<a:theme xmlns:a="http://schemas.openxmlformats.org/drawingml/2006/main" name="3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_DATA_Services_Corporate_Template_FINAL_2018" id="{0949A118-69F7-4B4C-937A-483B34A327A1}" vid="{E6FDFB8A-50F4-4190-828F-756C4A4A4F59}"/>
    </a:ext>
  </a:extLst>
</a:theme>
</file>

<file path=ppt/theme/theme6.xml><?xml version="1.0" encoding="utf-8"?>
<a:theme xmlns:a="http://schemas.openxmlformats.org/drawingml/2006/main" name="2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_DATA_Services_Corporate_Template_FINAL_2018" id="{0949A118-69F7-4B4C-937A-483B34A327A1}" vid="{E6FDFB8A-50F4-4190-828F-756C4A4A4F59}"/>
    </a:ext>
  </a:extLst>
</a:theme>
</file>

<file path=ppt/theme/theme7.xml><?xml version="1.0" encoding="utf-8"?>
<a:theme xmlns:a="http://schemas.openxmlformats.org/drawingml/2006/main" name="2021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82BC788B3D3FAF4E8AFAED952FEB3916" ma:contentTypeVersion="17" ma:contentTypeDescription="Create a new document." ma:contentTypeScope="" ma:versionID="5028251e035c21dde7bd62f0137bfa7b">
  <xsd:schema xmlns:xsd="http://www.w3.org/2001/XMLSchema" xmlns:xs="http://www.w3.org/2001/XMLSchema" xmlns:p="http://schemas.microsoft.com/office/2006/metadata/properties" xmlns:ns2="26df38d3-4743-4cdb-841d-a9f3fb7ad8dc" xmlns:ns3="5a4e1afb-ee21-484e-b4be-32020b89e487" xmlns:ns4="88277476-d7b8-4914-a8c1-9da81a4263ec" targetNamespace="http://schemas.microsoft.com/office/2006/metadata/properties" ma:root="true" ma:fieldsID="409c5c5f88245b40b8636ce50f812615" ns2:_="" ns3:_="" ns4:_="">
    <xsd:import namespace="26df38d3-4743-4cdb-841d-a9f3fb7ad8dc"/>
    <xsd:import namespace="5a4e1afb-ee21-484e-b4be-32020b89e487"/>
    <xsd:import namespace="88277476-d7b8-4914-a8c1-9da81a4263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_dlc_DocId" minOccurs="0"/>
                <xsd:element ref="ns3:_dlc_DocIdUrl" minOccurs="0"/>
                <xsd:element ref="ns3:_dlc_DocIdPersistId" minOccurs="0"/>
                <xsd:element ref="ns2:MediaServiceLocation" minOccurs="0"/>
                <xsd:element ref="ns2:HLM"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df38d3-4743-4cdb-841d-a9f3fb7ad8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HLM" ma:index="24" nillable="true" ma:displayName="HLM" ma:format="Dropdown" ma:internalName="HLM">
      <xsd:simpleType>
        <xsd:restriction base="dms:Text">
          <xsd:maxLength value="255"/>
        </xsd:restrictio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f6ec8287-7dca-4284-bf64-ff5b888be50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4e1afb-ee21-484e-b4be-32020b89e4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_dlc_DocId" ma:index="20" nillable="true" ma:displayName="Document ID Value" ma:description="The value of the document ID assigned to this item." ma:internalName="_dlc_DocId" ma:readOnly="true">
      <xsd:simpleType>
        <xsd:restriction base="dms:Text"/>
      </xsd:simpleType>
    </xsd:element>
    <xsd:element name="_dlc_DocIdUrl" ma:index="2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277476-d7b8-4914-a8c1-9da81a4263ec"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98acfc23-961f-4423-bfc7-0720aff4778e}" ma:internalName="TaxCatchAll" ma:showField="CatchAllData" ma:web="5a4e1afb-ee21-484e-b4be-32020b89e4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8277476-d7b8-4914-a8c1-9da81a4263ec" xsi:nil="true"/>
    <HLM xmlns="26df38d3-4743-4cdb-841d-a9f3fb7ad8dc" xsi:nil="true"/>
    <lcf76f155ced4ddcb4097134ff3c332f xmlns="26df38d3-4743-4cdb-841d-a9f3fb7ad8dc">
      <Terms xmlns="http://schemas.microsoft.com/office/infopath/2007/PartnerControls"/>
    </lcf76f155ced4ddcb4097134ff3c332f>
    <_dlc_DocId xmlns="5a4e1afb-ee21-484e-b4be-32020b89e487">ZYFHWFVTFPJ3-73311306-5406</_dlc_DocId>
    <_dlc_DocIdUrl xmlns="5a4e1afb-ee21-484e-b4be-32020b89e487">
      <Url>https://nttdatagroup.sharepoint.com/teams/SRVS-COMM-FS-CDTS-CloudPratices/_layouts/15/DocIdRedir.aspx?ID=ZYFHWFVTFPJ3-73311306-5406</Url>
      <Description>ZYFHWFVTFPJ3-73311306-5406</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09189-207C-448A-93B8-051C59142932}">
  <ds:schemaRefs>
    <ds:schemaRef ds:uri="http://schemas.microsoft.com/sharepoint/events"/>
  </ds:schemaRefs>
</ds:datastoreItem>
</file>

<file path=customXml/itemProps2.xml><?xml version="1.0" encoding="utf-8"?>
<ds:datastoreItem xmlns:ds="http://schemas.openxmlformats.org/officeDocument/2006/customXml" ds:itemID="{DDCE671A-46B5-4BE0-BD5E-8B3FE2115D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df38d3-4743-4cdb-841d-a9f3fb7ad8dc"/>
    <ds:schemaRef ds:uri="5a4e1afb-ee21-484e-b4be-32020b89e487"/>
    <ds:schemaRef ds:uri="88277476-d7b8-4914-a8c1-9da81a4263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08342D-AA6F-489C-9EF4-3258A938BAB8}">
  <ds:schemaRefs>
    <ds:schemaRef ds:uri="http://schemas.openxmlformats.org/package/2006/metadata/core-properties"/>
    <ds:schemaRef ds:uri="http://schemas.microsoft.com/office/2006/documentManagement/types"/>
    <ds:schemaRef ds:uri="http://purl.org/dc/elements/1.1/"/>
    <ds:schemaRef ds:uri="4ba7d53f-5196-476a-8109-255865694740"/>
    <ds:schemaRef ds:uri="http://purl.org/dc/terms/"/>
    <ds:schemaRef ds:uri="http://schemas.microsoft.com/office/2006/metadata/properties"/>
    <ds:schemaRef ds:uri="http://www.w3.org/XML/1998/namespace"/>
    <ds:schemaRef ds:uri="http://schemas.microsoft.com/office/infopath/2007/PartnerControls"/>
    <ds:schemaRef ds:uri="http://purl.org/dc/dcmitype/"/>
    <ds:schemaRef ds:uri="88277476-d7b8-4914-a8c1-9da81a4263ec"/>
    <ds:schemaRef ds:uri="26df38d3-4743-4cdb-841d-a9f3fb7ad8dc"/>
    <ds:schemaRef ds:uri="5a4e1afb-ee21-484e-b4be-32020b89e487"/>
  </ds:schemaRefs>
</ds:datastoreItem>
</file>

<file path=customXml/itemProps4.xml><?xml version="1.0" encoding="utf-8"?>
<ds:datastoreItem xmlns:ds="http://schemas.openxmlformats.org/officeDocument/2006/customXml" ds:itemID="{C399ED8B-FECF-4698-9D10-C35EE0AFA6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719</TotalTime>
  <Words>164</Words>
  <Application>Microsoft Office PowerPoint</Application>
  <PresentationFormat>Widescreen</PresentationFormat>
  <Paragraphs>10</Paragraphs>
  <Slides>1</Slides>
  <Notes>1</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1</vt:i4>
      </vt:variant>
    </vt:vector>
  </HeadingPairs>
  <TitlesOfParts>
    <vt:vector size="16" baseType="lpstr">
      <vt:lpstr>HGPGothicE</vt:lpstr>
      <vt:lpstr>ＭＳ Ｐゴシック</vt:lpstr>
      <vt:lpstr>ＭＳ Ｐゴシック</vt:lpstr>
      <vt:lpstr>-apple-system</vt:lpstr>
      <vt:lpstr>Arial</vt:lpstr>
      <vt:lpstr>Calibri</vt:lpstr>
      <vt:lpstr>Trebuchet MS</vt:lpstr>
      <vt:lpstr>TokyoPRD_2016PPTTemplate_v1</vt:lpstr>
      <vt:lpstr>1_TokyoPRD_2016PPTTemplate_v1</vt:lpstr>
      <vt:lpstr>2019 Template</vt:lpstr>
      <vt:lpstr>1_2020 Template</vt:lpstr>
      <vt:lpstr>3_TokyoPRD_2016PPTTemplate_v1</vt:lpstr>
      <vt:lpstr>2_TokyoPRD_2016PPTTemplate_v1</vt:lpstr>
      <vt:lpstr>2021 Template</vt:lpstr>
      <vt:lpstr>think-cell Slide</vt:lpstr>
      <vt:lpstr>Azure One-Click 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 DATA BPO SERVICES OPTIMIZATION_APPENDIX 1 - CASE STUDIES</dc:title>
  <dc:creator>Jay Antani</dc:creator>
  <cp:lastModifiedBy>Duta, George</cp:lastModifiedBy>
  <cp:revision>19</cp:revision>
  <dcterms:created xsi:type="dcterms:W3CDTF">2022-04-22T11:20:59Z</dcterms:created>
  <dcterms:modified xsi:type="dcterms:W3CDTF">2022-10-14T08:07:50Z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0x010100AD314228B861BE4BBECB93C2C9682527</vt:lpwstr>
  </property>
  <property fmtid="{D5CDD505-2E9C-101B-9397-08002B2CF9AE}" pid="3" name="MediaServiceImageTags">
    <vt:lpwstr/>
  </property>
  <property fmtid="{D5CDD505-2E9C-101B-9397-08002B2CF9AE}" pid="4" name="_dlc_DocIdItemGuid">
    <vt:lpwstr>ae04b551-63ff-4071-830d-cb0a4ae34081</vt:lpwstr>
  </property>
</Properties>
</file>